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90" r:id="rId3"/>
    <p:sldId id="265" r:id="rId4"/>
    <p:sldId id="258" r:id="rId5"/>
    <p:sldId id="260" r:id="rId6"/>
    <p:sldId id="259" r:id="rId7"/>
    <p:sldId id="261" r:id="rId8"/>
    <p:sldId id="262" r:id="rId9"/>
    <p:sldId id="263" r:id="rId10"/>
    <p:sldId id="264" r:id="rId11"/>
    <p:sldId id="266" r:id="rId12"/>
    <p:sldId id="267" r:id="rId13"/>
    <p:sldId id="268" r:id="rId14"/>
    <p:sldId id="269" r:id="rId15"/>
    <p:sldId id="270" r:id="rId16"/>
    <p:sldId id="271" r:id="rId17"/>
    <p:sldId id="272" r:id="rId18"/>
    <p:sldId id="291" r:id="rId19"/>
    <p:sldId id="274" r:id="rId20"/>
    <p:sldId id="282" r:id="rId21"/>
    <p:sldId id="275" r:id="rId22"/>
    <p:sldId id="277" r:id="rId23"/>
    <p:sldId id="278" r:id="rId24"/>
    <p:sldId id="279" r:id="rId25"/>
    <p:sldId id="281" r:id="rId26"/>
    <p:sldId id="280" r:id="rId27"/>
    <p:sldId id="283" r:id="rId28"/>
    <p:sldId id="292" r:id="rId29"/>
    <p:sldId id="293" r:id="rId30"/>
    <p:sldId id="294" r:id="rId31"/>
    <p:sldId id="295" r:id="rId32"/>
    <p:sldId id="297"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9" d="100"/>
          <a:sy n="89" d="100"/>
        </p:scale>
        <p:origin x="23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C7DE-B929-4A30-A05E-946DBE43C5CE}" type="doc">
      <dgm:prSet loTypeId="urn:microsoft.com/office/officeart/2005/8/layout/cycle5" loCatId="cycle" qsTypeId="urn:microsoft.com/office/officeart/2005/8/quickstyle/simple4" qsCatId="simple" csTypeId="urn:microsoft.com/office/officeart/2005/8/colors/colorful2" csCatId="colorful" phldr="1"/>
      <dgm:spPr/>
      <dgm:t>
        <a:bodyPr/>
        <a:lstStyle/>
        <a:p>
          <a:endParaRPr lang="tr-TR"/>
        </a:p>
      </dgm:t>
    </dgm:pt>
    <dgm:pt modelId="{24FDEA28-C1BD-4A85-A02D-350326202EDE}">
      <dgm:prSet phldrT="[Metin]" custT="1"/>
      <dgm:spPr/>
      <dgm:t>
        <a:bodyPr/>
        <a:lstStyle/>
        <a:p>
          <a:r>
            <a:rPr lang="tr-TR" sz="1600" dirty="0" smtClean="0">
              <a:solidFill>
                <a:schemeClr val="bg1"/>
              </a:solidFill>
              <a:latin typeface="Constantia" pitchFamily="18" charset="0"/>
            </a:rPr>
            <a:t>Empati kurma yetenekleri gelişmemiştir.</a:t>
          </a:r>
          <a:endParaRPr lang="tr-TR" sz="1600" dirty="0">
            <a:solidFill>
              <a:schemeClr val="bg1"/>
            </a:solidFill>
            <a:latin typeface="Constantia" pitchFamily="18" charset="0"/>
          </a:endParaRPr>
        </a:p>
      </dgm:t>
    </dgm:pt>
    <dgm:pt modelId="{C98DFC83-1E58-44F3-AD45-E4D3AC1C3C95}" type="parTrans" cxnId="{52FE17A3-E583-47AE-B7CE-6E95BED8158D}">
      <dgm:prSet/>
      <dgm:spPr/>
      <dgm:t>
        <a:bodyPr/>
        <a:lstStyle/>
        <a:p>
          <a:endParaRPr lang="tr-TR"/>
        </a:p>
      </dgm:t>
    </dgm:pt>
    <dgm:pt modelId="{D66F670A-5C20-47BB-97C2-E5D04D3D2526}" type="sibTrans" cxnId="{52FE17A3-E583-47AE-B7CE-6E95BED8158D}">
      <dgm:prSet/>
      <dgm:spPr/>
      <dgm:t>
        <a:bodyPr/>
        <a:lstStyle/>
        <a:p>
          <a:endParaRPr lang="tr-TR"/>
        </a:p>
      </dgm:t>
    </dgm:pt>
    <dgm:pt modelId="{481A1B43-6C70-4DEF-AE37-E2F9FCD023DE}">
      <dgm:prSet phldrT="[Metin]" custT="1"/>
      <dgm:spPr/>
      <dgm:t>
        <a:bodyPr/>
        <a:lstStyle/>
        <a:p>
          <a:r>
            <a:rPr lang="tr-TR" sz="1600" dirty="0" smtClean="0">
              <a:solidFill>
                <a:schemeClr val="bg1"/>
              </a:solidFill>
              <a:latin typeface="Constantia" pitchFamily="18" charset="0"/>
            </a:rPr>
            <a:t>Olayları ve arkadaşlarını kontrol etme  gereksinimi duyarlar.</a:t>
          </a:r>
          <a:endParaRPr lang="tr-TR" sz="1600" dirty="0">
            <a:solidFill>
              <a:schemeClr val="bg1"/>
            </a:solidFill>
            <a:latin typeface="Constantia" pitchFamily="18" charset="0"/>
          </a:endParaRPr>
        </a:p>
      </dgm:t>
    </dgm:pt>
    <dgm:pt modelId="{43933D58-45EB-41EE-9E61-038C00B77E10}" type="parTrans" cxnId="{FA2E2DE0-65CE-49F9-A7C4-396AE30DC925}">
      <dgm:prSet/>
      <dgm:spPr/>
      <dgm:t>
        <a:bodyPr/>
        <a:lstStyle/>
        <a:p>
          <a:endParaRPr lang="tr-TR"/>
        </a:p>
      </dgm:t>
    </dgm:pt>
    <dgm:pt modelId="{B26E3E28-1D30-4A0D-BBA1-442031A766A3}" type="sibTrans" cxnId="{FA2E2DE0-65CE-49F9-A7C4-396AE30DC925}">
      <dgm:prSet/>
      <dgm:spPr/>
      <dgm:t>
        <a:bodyPr/>
        <a:lstStyle/>
        <a:p>
          <a:endParaRPr lang="tr-TR"/>
        </a:p>
      </dgm:t>
    </dgm:pt>
    <dgm:pt modelId="{C052D5CE-996F-4B15-8AAE-20F9DE5D9EC4}">
      <dgm:prSet phldrT="[Metin]" custT="1"/>
      <dgm:spPr/>
      <dgm:t>
        <a:bodyPr/>
        <a:lstStyle/>
        <a:p>
          <a:r>
            <a:rPr lang="tr-TR" sz="1600" dirty="0" smtClean="0">
              <a:solidFill>
                <a:schemeClr val="bg1"/>
              </a:solidFill>
              <a:latin typeface="Constantia" pitchFamily="18" charset="0"/>
            </a:rPr>
            <a:t>Sosyal becerilerde ve ilişki kurma biçimlerinde yetersizlik vardır.</a:t>
          </a:r>
          <a:endParaRPr lang="tr-TR" sz="1600" dirty="0">
            <a:solidFill>
              <a:schemeClr val="bg1"/>
            </a:solidFill>
            <a:latin typeface="Constantia" pitchFamily="18" charset="0"/>
          </a:endParaRPr>
        </a:p>
      </dgm:t>
    </dgm:pt>
    <dgm:pt modelId="{9A7E23E9-1661-4718-946A-A110B6BC88D8}" type="parTrans" cxnId="{B4A22B75-9E4A-41A2-9E04-C0101FDF69E2}">
      <dgm:prSet/>
      <dgm:spPr/>
      <dgm:t>
        <a:bodyPr/>
        <a:lstStyle/>
        <a:p>
          <a:endParaRPr lang="tr-TR"/>
        </a:p>
      </dgm:t>
    </dgm:pt>
    <dgm:pt modelId="{579C0729-67B7-4347-918B-7E1ED9CB778B}" type="sibTrans" cxnId="{B4A22B75-9E4A-41A2-9E04-C0101FDF69E2}">
      <dgm:prSet/>
      <dgm:spPr/>
      <dgm:t>
        <a:bodyPr/>
        <a:lstStyle/>
        <a:p>
          <a:endParaRPr lang="tr-TR"/>
        </a:p>
      </dgm:t>
    </dgm:pt>
    <dgm:pt modelId="{F1ACCA26-554C-4BD2-8A62-06CFDBA156D5}">
      <dgm:prSet phldrT="[Metin]" custT="1"/>
      <dgm:spPr/>
      <dgm:t>
        <a:bodyPr/>
        <a:lstStyle/>
        <a:p>
          <a:r>
            <a:rPr lang="tr-TR" sz="1600" dirty="0" smtClean="0">
              <a:solidFill>
                <a:schemeClr val="bg1"/>
              </a:solidFill>
              <a:latin typeface="Constantia" pitchFamily="18" charset="0"/>
            </a:rPr>
            <a:t>Saldırgan ve dürtüsel bir yapıya sahiptirler.</a:t>
          </a:r>
          <a:endParaRPr lang="tr-TR" sz="1600" dirty="0">
            <a:solidFill>
              <a:schemeClr val="bg1"/>
            </a:solidFill>
            <a:latin typeface="Constantia" pitchFamily="18" charset="0"/>
          </a:endParaRPr>
        </a:p>
      </dgm:t>
    </dgm:pt>
    <dgm:pt modelId="{BBDF4A38-62D1-4745-9E42-84B87544727B}" type="parTrans" cxnId="{62664FE5-C121-48D6-9054-B91477B01137}">
      <dgm:prSet/>
      <dgm:spPr/>
      <dgm:t>
        <a:bodyPr/>
        <a:lstStyle/>
        <a:p>
          <a:endParaRPr lang="tr-TR"/>
        </a:p>
      </dgm:t>
    </dgm:pt>
    <dgm:pt modelId="{51C132BD-67DF-4000-A24F-9F06F5D30DD0}" type="sibTrans" cxnId="{62664FE5-C121-48D6-9054-B91477B01137}">
      <dgm:prSet/>
      <dgm:spPr/>
      <dgm:t>
        <a:bodyPr/>
        <a:lstStyle/>
        <a:p>
          <a:endParaRPr lang="tr-TR"/>
        </a:p>
      </dgm:t>
    </dgm:pt>
    <dgm:pt modelId="{78E54723-302C-4764-8349-DD947D188CD2}">
      <dgm:prSet custT="1"/>
      <dgm:spPr/>
      <dgm:t>
        <a:bodyPr/>
        <a:lstStyle/>
        <a:p>
          <a:r>
            <a:rPr lang="tr-TR" sz="1200" b="1" dirty="0" smtClean="0">
              <a:solidFill>
                <a:schemeClr val="bg1"/>
              </a:solidFill>
            </a:rPr>
            <a:t>Genellikle Bilimsel Ve Akademik Yönden Yetersiz Olup, Saygı Ve Güç Elde Edebilmek İçin Bunu Yaparlar Ve Akranlarından Yaşça Ve Fiziksel Olarak Büyük Olurlar.</a:t>
          </a:r>
          <a:endParaRPr lang="tr-TR" sz="1200" b="1" dirty="0">
            <a:solidFill>
              <a:schemeClr val="bg1"/>
            </a:solidFill>
          </a:endParaRPr>
        </a:p>
      </dgm:t>
    </dgm:pt>
    <dgm:pt modelId="{C780F115-A115-4E9D-AC92-A10A2FC365D7}" type="parTrans" cxnId="{962111DB-A6D3-4EB6-8E58-B442D2455F97}">
      <dgm:prSet/>
      <dgm:spPr/>
      <dgm:t>
        <a:bodyPr/>
        <a:lstStyle/>
        <a:p>
          <a:endParaRPr lang="tr-TR"/>
        </a:p>
      </dgm:t>
    </dgm:pt>
    <dgm:pt modelId="{37186C66-38CF-463E-A967-6F02CA58A0B9}" type="sibTrans" cxnId="{962111DB-A6D3-4EB6-8E58-B442D2455F97}">
      <dgm:prSet/>
      <dgm:spPr/>
      <dgm:t>
        <a:bodyPr/>
        <a:lstStyle/>
        <a:p>
          <a:endParaRPr lang="tr-TR"/>
        </a:p>
      </dgm:t>
    </dgm:pt>
    <dgm:pt modelId="{CCA39CB7-AC5B-4FA0-8C03-DD33F4457BDF}" type="pres">
      <dgm:prSet presAssocID="{117DC7DE-B929-4A30-A05E-946DBE43C5CE}" presName="cycle" presStyleCnt="0">
        <dgm:presLayoutVars>
          <dgm:dir/>
          <dgm:resizeHandles val="exact"/>
        </dgm:presLayoutVars>
      </dgm:prSet>
      <dgm:spPr/>
      <dgm:t>
        <a:bodyPr/>
        <a:lstStyle/>
        <a:p>
          <a:endParaRPr lang="tr-TR"/>
        </a:p>
      </dgm:t>
    </dgm:pt>
    <dgm:pt modelId="{C928F69B-2286-4FD1-9098-0BFAAA7CA341}" type="pres">
      <dgm:prSet presAssocID="{24FDEA28-C1BD-4A85-A02D-350326202EDE}" presName="node" presStyleLbl="node1" presStyleIdx="0" presStyleCnt="5" custScaleX="105506" custScaleY="72780">
        <dgm:presLayoutVars>
          <dgm:bulletEnabled val="1"/>
        </dgm:presLayoutVars>
      </dgm:prSet>
      <dgm:spPr/>
      <dgm:t>
        <a:bodyPr/>
        <a:lstStyle/>
        <a:p>
          <a:endParaRPr lang="tr-TR"/>
        </a:p>
      </dgm:t>
    </dgm:pt>
    <dgm:pt modelId="{7D220F6E-7A64-4E45-8577-822806E76B91}" type="pres">
      <dgm:prSet presAssocID="{24FDEA28-C1BD-4A85-A02D-350326202EDE}" presName="spNode" presStyleCnt="0"/>
      <dgm:spPr/>
    </dgm:pt>
    <dgm:pt modelId="{41A96AC2-C939-4B42-879F-3D50A37C8729}" type="pres">
      <dgm:prSet presAssocID="{D66F670A-5C20-47BB-97C2-E5D04D3D2526}" presName="sibTrans" presStyleLbl="sibTrans1D1" presStyleIdx="0" presStyleCnt="5"/>
      <dgm:spPr/>
      <dgm:t>
        <a:bodyPr/>
        <a:lstStyle/>
        <a:p>
          <a:endParaRPr lang="tr-TR"/>
        </a:p>
      </dgm:t>
    </dgm:pt>
    <dgm:pt modelId="{D9D75F33-4EEE-4B51-BFEB-CBE068037E58}" type="pres">
      <dgm:prSet presAssocID="{481A1B43-6C70-4DEF-AE37-E2F9FCD023DE}" presName="node" presStyleLbl="node1" presStyleIdx="1" presStyleCnt="5" custScaleX="112521" custScaleY="82266">
        <dgm:presLayoutVars>
          <dgm:bulletEnabled val="1"/>
        </dgm:presLayoutVars>
      </dgm:prSet>
      <dgm:spPr/>
      <dgm:t>
        <a:bodyPr/>
        <a:lstStyle/>
        <a:p>
          <a:endParaRPr lang="tr-TR"/>
        </a:p>
      </dgm:t>
    </dgm:pt>
    <dgm:pt modelId="{F2FF8330-B966-4F71-8935-4D7E5CDED951}" type="pres">
      <dgm:prSet presAssocID="{481A1B43-6C70-4DEF-AE37-E2F9FCD023DE}" presName="spNode" presStyleCnt="0"/>
      <dgm:spPr/>
    </dgm:pt>
    <dgm:pt modelId="{56D652DE-1C5E-48E2-9A65-EFFBF667B983}" type="pres">
      <dgm:prSet presAssocID="{B26E3E28-1D30-4A0D-BBA1-442031A766A3}" presName="sibTrans" presStyleLbl="sibTrans1D1" presStyleIdx="1" presStyleCnt="5"/>
      <dgm:spPr/>
      <dgm:t>
        <a:bodyPr/>
        <a:lstStyle/>
        <a:p>
          <a:endParaRPr lang="tr-TR"/>
        </a:p>
      </dgm:t>
    </dgm:pt>
    <dgm:pt modelId="{0EAD4B66-E8CD-4A34-9133-4B92A9DD19DE}" type="pres">
      <dgm:prSet presAssocID="{78E54723-302C-4764-8349-DD947D188CD2}" presName="node" presStyleLbl="node1" presStyleIdx="2" presStyleCnt="5" custScaleX="122059" custScaleY="91491">
        <dgm:presLayoutVars>
          <dgm:bulletEnabled val="1"/>
        </dgm:presLayoutVars>
      </dgm:prSet>
      <dgm:spPr/>
      <dgm:t>
        <a:bodyPr/>
        <a:lstStyle/>
        <a:p>
          <a:endParaRPr lang="tr-TR"/>
        </a:p>
      </dgm:t>
    </dgm:pt>
    <dgm:pt modelId="{3025FB0A-27B5-4030-A19E-19C21E0BAD43}" type="pres">
      <dgm:prSet presAssocID="{78E54723-302C-4764-8349-DD947D188CD2}" presName="spNode" presStyleCnt="0"/>
      <dgm:spPr/>
    </dgm:pt>
    <dgm:pt modelId="{796F2355-CA6D-4CDC-9B31-346646CBD98B}" type="pres">
      <dgm:prSet presAssocID="{37186C66-38CF-463E-A967-6F02CA58A0B9}" presName="sibTrans" presStyleLbl="sibTrans1D1" presStyleIdx="2" presStyleCnt="5"/>
      <dgm:spPr/>
      <dgm:t>
        <a:bodyPr/>
        <a:lstStyle/>
        <a:p>
          <a:endParaRPr lang="tr-TR"/>
        </a:p>
      </dgm:t>
    </dgm:pt>
    <dgm:pt modelId="{CA0430FA-21A2-4208-A169-A4B388A67E31}" type="pres">
      <dgm:prSet presAssocID="{C052D5CE-996F-4B15-8AAE-20F9DE5D9EC4}" presName="node" presStyleLbl="node1" presStyleIdx="3" presStyleCnt="5" custScaleX="113211" custScaleY="81332">
        <dgm:presLayoutVars>
          <dgm:bulletEnabled val="1"/>
        </dgm:presLayoutVars>
      </dgm:prSet>
      <dgm:spPr/>
      <dgm:t>
        <a:bodyPr/>
        <a:lstStyle/>
        <a:p>
          <a:endParaRPr lang="tr-TR"/>
        </a:p>
      </dgm:t>
    </dgm:pt>
    <dgm:pt modelId="{95EEFAD2-A9FB-4B57-A5C4-DC49FB71B23F}" type="pres">
      <dgm:prSet presAssocID="{C052D5CE-996F-4B15-8AAE-20F9DE5D9EC4}" presName="spNode" presStyleCnt="0"/>
      <dgm:spPr/>
    </dgm:pt>
    <dgm:pt modelId="{784E97AA-7690-4106-8ECF-8FB248631CFF}" type="pres">
      <dgm:prSet presAssocID="{579C0729-67B7-4347-918B-7E1ED9CB778B}" presName="sibTrans" presStyleLbl="sibTrans1D1" presStyleIdx="3" presStyleCnt="5"/>
      <dgm:spPr/>
      <dgm:t>
        <a:bodyPr/>
        <a:lstStyle/>
        <a:p>
          <a:endParaRPr lang="tr-TR"/>
        </a:p>
      </dgm:t>
    </dgm:pt>
    <dgm:pt modelId="{536FF6A5-6174-4AC3-9C9C-F102D46932F3}" type="pres">
      <dgm:prSet presAssocID="{F1ACCA26-554C-4BD2-8A62-06CFDBA156D5}" presName="node" presStyleLbl="node1" presStyleIdx="4" presStyleCnt="5" custScaleX="106260" custScaleY="90837">
        <dgm:presLayoutVars>
          <dgm:bulletEnabled val="1"/>
        </dgm:presLayoutVars>
      </dgm:prSet>
      <dgm:spPr/>
      <dgm:t>
        <a:bodyPr/>
        <a:lstStyle/>
        <a:p>
          <a:endParaRPr lang="tr-TR"/>
        </a:p>
      </dgm:t>
    </dgm:pt>
    <dgm:pt modelId="{48185A4C-06FA-4F7B-9541-5141CD77E091}" type="pres">
      <dgm:prSet presAssocID="{F1ACCA26-554C-4BD2-8A62-06CFDBA156D5}" presName="spNode" presStyleCnt="0"/>
      <dgm:spPr/>
    </dgm:pt>
    <dgm:pt modelId="{CD10C235-A3FB-4C38-B985-AD5B2032AE7D}" type="pres">
      <dgm:prSet presAssocID="{51C132BD-67DF-4000-A24F-9F06F5D30DD0}" presName="sibTrans" presStyleLbl="sibTrans1D1" presStyleIdx="4" presStyleCnt="5"/>
      <dgm:spPr/>
      <dgm:t>
        <a:bodyPr/>
        <a:lstStyle/>
        <a:p>
          <a:endParaRPr lang="tr-TR"/>
        </a:p>
      </dgm:t>
    </dgm:pt>
  </dgm:ptLst>
  <dgm:cxnLst>
    <dgm:cxn modelId="{73044E47-A3AC-493C-8526-4771540E20C0}" type="presOf" srcId="{117DC7DE-B929-4A30-A05E-946DBE43C5CE}" destId="{CCA39CB7-AC5B-4FA0-8C03-DD33F4457BDF}" srcOrd="0" destOrd="0" presId="urn:microsoft.com/office/officeart/2005/8/layout/cycle5"/>
    <dgm:cxn modelId="{A0E095A8-B0A7-4DE3-986E-2446743C2888}" type="presOf" srcId="{24FDEA28-C1BD-4A85-A02D-350326202EDE}" destId="{C928F69B-2286-4FD1-9098-0BFAAA7CA341}" srcOrd="0" destOrd="0" presId="urn:microsoft.com/office/officeart/2005/8/layout/cycle5"/>
    <dgm:cxn modelId="{52FE17A3-E583-47AE-B7CE-6E95BED8158D}" srcId="{117DC7DE-B929-4A30-A05E-946DBE43C5CE}" destId="{24FDEA28-C1BD-4A85-A02D-350326202EDE}" srcOrd="0" destOrd="0" parTransId="{C98DFC83-1E58-44F3-AD45-E4D3AC1C3C95}" sibTransId="{D66F670A-5C20-47BB-97C2-E5D04D3D2526}"/>
    <dgm:cxn modelId="{8701BFAC-982E-40ED-A10A-4848A9C000CE}" type="presOf" srcId="{579C0729-67B7-4347-918B-7E1ED9CB778B}" destId="{784E97AA-7690-4106-8ECF-8FB248631CFF}" srcOrd="0" destOrd="0" presId="urn:microsoft.com/office/officeart/2005/8/layout/cycle5"/>
    <dgm:cxn modelId="{64BAD8EF-D18A-45AE-B86B-A7ECC4944681}" type="presOf" srcId="{37186C66-38CF-463E-A967-6F02CA58A0B9}" destId="{796F2355-CA6D-4CDC-9B31-346646CBD98B}" srcOrd="0" destOrd="0" presId="urn:microsoft.com/office/officeart/2005/8/layout/cycle5"/>
    <dgm:cxn modelId="{B4A22B75-9E4A-41A2-9E04-C0101FDF69E2}" srcId="{117DC7DE-B929-4A30-A05E-946DBE43C5CE}" destId="{C052D5CE-996F-4B15-8AAE-20F9DE5D9EC4}" srcOrd="3" destOrd="0" parTransId="{9A7E23E9-1661-4718-946A-A110B6BC88D8}" sibTransId="{579C0729-67B7-4347-918B-7E1ED9CB778B}"/>
    <dgm:cxn modelId="{5F630731-1141-4F6B-80D2-06570232BC27}" type="presOf" srcId="{C052D5CE-996F-4B15-8AAE-20F9DE5D9EC4}" destId="{CA0430FA-21A2-4208-A169-A4B388A67E31}" srcOrd="0" destOrd="0" presId="urn:microsoft.com/office/officeart/2005/8/layout/cycle5"/>
    <dgm:cxn modelId="{B9B5EB29-85D1-48C3-AD44-1BCFE936FD90}" type="presOf" srcId="{F1ACCA26-554C-4BD2-8A62-06CFDBA156D5}" destId="{536FF6A5-6174-4AC3-9C9C-F102D46932F3}" srcOrd="0" destOrd="0" presId="urn:microsoft.com/office/officeart/2005/8/layout/cycle5"/>
    <dgm:cxn modelId="{81FF2B4A-B123-4627-AC6B-DA4ED925B33F}" type="presOf" srcId="{D66F670A-5C20-47BB-97C2-E5D04D3D2526}" destId="{41A96AC2-C939-4B42-879F-3D50A37C8729}" srcOrd="0" destOrd="0" presId="urn:microsoft.com/office/officeart/2005/8/layout/cycle5"/>
    <dgm:cxn modelId="{962111DB-A6D3-4EB6-8E58-B442D2455F97}" srcId="{117DC7DE-B929-4A30-A05E-946DBE43C5CE}" destId="{78E54723-302C-4764-8349-DD947D188CD2}" srcOrd="2" destOrd="0" parTransId="{C780F115-A115-4E9D-AC92-A10A2FC365D7}" sibTransId="{37186C66-38CF-463E-A967-6F02CA58A0B9}"/>
    <dgm:cxn modelId="{23D30D03-49E3-4A76-91A5-5A8B9384189A}" type="presOf" srcId="{481A1B43-6C70-4DEF-AE37-E2F9FCD023DE}" destId="{D9D75F33-4EEE-4B51-BFEB-CBE068037E58}" srcOrd="0" destOrd="0" presId="urn:microsoft.com/office/officeart/2005/8/layout/cycle5"/>
    <dgm:cxn modelId="{DFA0719B-85BA-49DE-A241-A82D63303A51}" type="presOf" srcId="{B26E3E28-1D30-4A0D-BBA1-442031A766A3}" destId="{56D652DE-1C5E-48E2-9A65-EFFBF667B983}" srcOrd="0" destOrd="0" presId="urn:microsoft.com/office/officeart/2005/8/layout/cycle5"/>
    <dgm:cxn modelId="{FA2E2DE0-65CE-49F9-A7C4-396AE30DC925}" srcId="{117DC7DE-B929-4A30-A05E-946DBE43C5CE}" destId="{481A1B43-6C70-4DEF-AE37-E2F9FCD023DE}" srcOrd="1" destOrd="0" parTransId="{43933D58-45EB-41EE-9E61-038C00B77E10}" sibTransId="{B26E3E28-1D30-4A0D-BBA1-442031A766A3}"/>
    <dgm:cxn modelId="{C738B17F-52C9-4B0E-B31C-0AF3F17794F2}" type="presOf" srcId="{51C132BD-67DF-4000-A24F-9F06F5D30DD0}" destId="{CD10C235-A3FB-4C38-B985-AD5B2032AE7D}" srcOrd="0" destOrd="0" presId="urn:microsoft.com/office/officeart/2005/8/layout/cycle5"/>
    <dgm:cxn modelId="{62664FE5-C121-48D6-9054-B91477B01137}" srcId="{117DC7DE-B929-4A30-A05E-946DBE43C5CE}" destId="{F1ACCA26-554C-4BD2-8A62-06CFDBA156D5}" srcOrd="4" destOrd="0" parTransId="{BBDF4A38-62D1-4745-9E42-84B87544727B}" sibTransId="{51C132BD-67DF-4000-A24F-9F06F5D30DD0}"/>
    <dgm:cxn modelId="{4FDBE904-6948-47FC-B256-1170BA45915F}" type="presOf" srcId="{78E54723-302C-4764-8349-DD947D188CD2}" destId="{0EAD4B66-E8CD-4A34-9133-4B92A9DD19DE}" srcOrd="0" destOrd="0" presId="urn:microsoft.com/office/officeart/2005/8/layout/cycle5"/>
    <dgm:cxn modelId="{F06783B6-80FF-45D2-B521-D5C75F67418D}" type="presParOf" srcId="{CCA39CB7-AC5B-4FA0-8C03-DD33F4457BDF}" destId="{C928F69B-2286-4FD1-9098-0BFAAA7CA341}" srcOrd="0" destOrd="0" presId="urn:microsoft.com/office/officeart/2005/8/layout/cycle5"/>
    <dgm:cxn modelId="{4FD272D4-F6D8-441E-8651-F1B06B9B5BDF}" type="presParOf" srcId="{CCA39CB7-AC5B-4FA0-8C03-DD33F4457BDF}" destId="{7D220F6E-7A64-4E45-8577-822806E76B91}" srcOrd="1" destOrd="0" presId="urn:microsoft.com/office/officeart/2005/8/layout/cycle5"/>
    <dgm:cxn modelId="{3043687B-61CF-4153-AA32-3DE13BCBA6D6}" type="presParOf" srcId="{CCA39CB7-AC5B-4FA0-8C03-DD33F4457BDF}" destId="{41A96AC2-C939-4B42-879F-3D50A37C8729}" srcOrd="2" destOrd="0" presId="urn:microsoft.com/office/officeart/2005/8/layout/cycle5"/>
    <dgm:cxn modelId="{95115836-411A-4862-8BAC-595009D9FD74}" type="presParOf" srcId="{CCA39CB7-AC5B-4FA0-8C03-DD33F4457BDF}" destId="{D9D75F33-4EEE-4B51-BFEB-CBE068037E58}" srcOrd="3" destOrd="0" presId="urn:microsoft.com/office/officeart/2005/8/layout/cycle5"/>
    <dgm:cxn modelId="{F86212C2-332D-430E-B6A0-6D325576F6BD}" type="presParOf" srcId="{CCA39CB7-AC5B-4FA0-8C03-DD33F4457BDF}" destId="{F2FF8330-B966-4F71-8935-4D7E5CDED951}" srcOrd="4" destOrd="0" presId="urn:microsoft.com/office/officeart/2005/8/layout/cycle5"/>
    <dgm:cxn modelId="{B76096B5-4F5F-4D1B-8D6E-057645B15EF0}" type="presParOf" srcId="{CCA39CB7-AC5B-4FA0-8C03-DD33F4457BDF}" destId="{56D652DE-1C5E-48E2-9A65-EFFBF667B983}" srcOrd="5" destOrd="0" presId="urn:microsoft.com/office/officeart/2005/8/layout/cycle5"/>
    <dgm:cxn modelId="{332F0C10-6EC9-4408-9104-2FEFD2627738}" type="presParOf" srcId="{CCA39CB7-AC5B-4FA0-8C03-DD33F4457BDF}" destId="{0EAD4B66-E8CD-4A34-9133-4B92A9DD19DE}" srcOrd="6" destOrd="0" presId="urn:microsoft.com/office/officeart/2005/8/layout/cycle5"/>
    <dgm:cxn modelId="{06FEF8C8-5229-4954-A9C9-F111B7E6ACB5}" type="presParOf" srcId="{CCA39CB7-AC5B-4FA0-8C03-DD33F4457BDF}" destId="{3025FB0A-27B5-4030-A19E-19C21E0BAD43}" srcOrd="7" destOrd="0" presId="urn:microsoft.com/office/officeart/2005/8/layout/cycle5"/>
    <dgm:cxn modelId="{167FE3E1-CC58-4561-BCBF-AA7D2EA2DFF2}" type="presParOf" srcId="{CCA39CB7-AC5B-4FA0-8C03-DD33F4457BDF}" destId="{796F2355-CA6D-4CDC-9B31-346646CBD98B}" srcOrd="8" destOrd="0" presId="urn:microsoft.com/office/officeart/2005/8/layout/cycle5"/>
    <dgm:cxn modelId="{CD18A2D5-AECD-435C-8AA9-40E7F7375714}" type="presParOf" srcId="{CCA39CB7-AC5B-4FA0-8C03-DD33F4457BDF}" destId="{CA0430FA-21A2-4208-A169-A4B388A67E31}" srcOrd="9" destOrd="0" presId="urn:microsoft.com/office/officeart/2005/8/layout/cycle5"/>
    <dgm:cxn modelId="{89D87F19-2CDE-4EEF-AF62-E4E0EA0B3E0C}" type="presParOf" srcId="{CCA39CB7-AC5B-4FA0-8C03-DD33F4457BDF}" destId="{95EEFAD2-A9FB-4B57-A5C4-DC49FB71B23F}" srcOrd="10" destOrd="0" presId="urn:microsoft.com/office/officeart/2005/8/layout/cycle5"/>
    <dgm:cxn modelId="{7A3002DB-F26B-40BE-BB4C-8E8B4490C38D}" type="presParOf" srcId="{CCA39CB7-AC5B-4FA0-8C03-DD33F4457BDF}" destId="{784E97AA-7690-4106-8ECF-8FB248631CFF}" srcOrd="11" destOrd="0" presId="urn:microsoft.com/office/officeart/2005/8/layout/cycle5"/>
    <dgm:cxn modelId="{1ED8E24C-93D3-4A64-89C8-3B8FC6A1C473}" type="presParOf" srcId="{CCA39CB7-AC5B-4FA0-8C03-DD33F4457BDF}" destId="{536FF6A5-6174-4AC3-9C9C-F102D46932F3}" srcOrd="12" destOrd="0" presId="urn:microsoft.com/office/officeart/2005/8/layout/cycle5"/>
    <dgm:cxn modelId="{E1FA7947-FCF4-468D-A624-3774DA9D2050}" type="presParOf" srcId="{CCA39CB7-AC5B-4FA0-8C03-DD33F4457BDF}" destId="{48185A4C-06FA-4F7B-9541-5141CD77E091}" srcOrd="13" destOrd="0" presId="urn:microsoft.com/office/officeart/2005/8/layout/cycle5"/>
    <dgm:cxn modelId="{F5334BBB-6822-4536-8A01-02C3F2A6608E}" type="presParOf" srcId="{CCA39CB7-AC5B-4FA0-8C03-DD33F4457BDF}" destId="{CD10C235-A3FB-4C38-B985-AD5B2032AE7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A8F5F-BADA-4946-AA75-EF6BEF79EF0D}" type="doc">
      <dgm:prSet loTypeId="urn:microsoft.com/office/officeart/2005/8/layout/cycle5" loCatId="cycle" qsTypeId="urn:microsoft.com/office/officeart/2005/8/quickstyle/simple4" qsCatId="simple" csTypeId="urn:microsoft.com/office/officeart/2005/8/colors/colorful2" csCatId="colorful" phldr="1"/>
      <dgm:spPr/>
      <dgm:t>
        <a:bodyPr/>
        <a:lstStyle/>
        <a:p>
          <a:endParaRPr lang="tr-TR"/>
        </a:p>
      </dgm:t>
    </dgm:pt>
    <dgm:pt modelId="{074ED995-142C-457F-B008-0F474C96CAA0}">
      <dgm:prSet phldrT="[Metin]" custT="1"/>
      <dgm:spPr/>
      <dgm:t>
        <a:bodyPr/>
        <a:lstStyle/>
        <a:p>
          <a:r>
            <a:rPr lang="tr-TR" sz="1600" dirty="0" smtClean="0">
              <a:solidFill>
                <a:schemeClr val="bg1"/>
              </a:solidFill>
              <a:latin typeface="Constantia" pitchFamily="18" charset="0"/>
            </a:rPr>
            <a:t>Utangaç ve içine kapanıktırlar.</a:t>
          </a:r>
          <a:endParaRPr lang="tr-TR" sz="1600" dirty="0">
            <a:solidFill>
              <a:schemeClr val="bg1"/>
            </a:solidFill>
            <a:latin typeface="Constantia" pitchFamily="18" charset="0"/>
          </a:endParaRPr>
        </a:p>
      </dgm:t>
    </dgm:pt>
    <dgm:pt modelId="{43180F4A-4E5F-4B07-BE0B-41652A726B77}" type="parTrans" cxnId="{85D4B097-9EA3-4EAE-B28D-2AB99395E28A}">
      <dgm:prSet/>
      <dgm:spPr/>
      <dgm:t>
        <a:bodyPr/>
        <a:lstStyle/>
        <a:p>
          <a:endParaRPr lang="tr-TR"/>
        </a:p>
      </dgm:t>
    </dgm:pt>
    <dgm:pt modelId="{E17906A9-7E60-4342-8B11-49B8C0CF2F91}" type="sibTrans" cxnId="{85D4B097-9EA3-4EAE-B28D-2AB99395E28A}">
      <dgm:prSet/>
      <dgm:spPr/>
      <dgm:t>
        <a:bodyPr/>
        <a:lstStyle/>
        <a:p>
          <a:endParaRPr lang="tr-TR"/>
        </a:p>
      </dgm:t>
    </dgm:pt>
    <dgm:pt modelId="{6A98B54D-5D32-4435-9940-1EF11611865F}">
      <dgm:prSet phldrT="[Metin]" custT="1"/>
      <dgm:spPr/>
      <dgm:t>
        <a:bodyPr/>
        <a:lstStyle/>
        <a:p>
          <a:r>
            <a:rPr lang="tr-TR" sz="1600" dirty="0" smtClean="0">
              <a:solidFill>
                <a:schemeClr val="bg1"/>
              </a:solidFill>
              <a:latin typeface="Constantia" pitchFamily="18" charset="0"/>
            </a:rPr>
            <a:t>Genellikle aşırı koruyucu ailelerin çocuklarıdır.</a:t>
          </a:r>
          <a:endParaRPr lang="tr-TR" sz="1600" dirty="0">
            <a:solidFill>
              <a:schemeClr val="bg1"/>
            </a:solidFill>
            <a:latin typeface="Constantia" pitchFamily="18" charset="0"/>
          </a:endParaRPr>
        </a:p>
      </dgm:t>
    </dgm:pt>
    <dgm:pt modelId="{0FDF6DBF-FBE8-4B54-AF97-8104DAA526E2}" type="parTrans" cxnId="{F22C5776-CA96-47A6-95EF-914DE6ABF220}">
      <dgm:prSet/>
      <dgm:spPr/>
      <dgm:t>
        <a:bodyPr/>
        <a:lstStyle/>
        <a:p>
          <a:endParaRPr lang="tr-TR"/>
        </a:p>
      </dgm:t>
    </dgm:pt>
    <dgm:pt modelId="{E95DA819-1A43-4783-9EE7-898241963AB3}" type="sibTrans" cxnId="{F22C5776-CA96-47A6-95EF-914DE6ABF220}">
      <dgm:prSet/>
      <dgm:spPr/>
      <dgm:t>
        <a:bodyPr/>
        <a:lstStyle/>
        <a:p>
          <a:endParaRPr lang="tr-TR"/>
        </a:p>
      </dgm:t>
    </dgm:pt>
    <dgm:pt modelId="{AFFCCD60-9FD5-4C0D-8E64-2256DF815AFE}">
      <dgm:prSet phldrT="[Metin]" custT="1"/>
      <dgm:spPr/>
      <dgm:t>
        <a:bodyPr/>
        <a:lstStyle/>
        <a:p>
          <a:pPr algn="l"/>
          <a:r>
            <a:rPr lang="tr-TR" sz="1300" dirty="0" smtClean="0">
              <a:solidFill>
                <a:schemeClr val="bg1"/>
              </a:solidFill>
              <a:latin typeface="Constantia" pitchFamily="18" charset="0"/>
            </a:rPr>
            <a:t>Farklı özelliklere sahip olabilirler. Kekemelik, gözlük kullanımı,diş aparatı kullanma vb.</a:t>
          </a:r>
          <a:endParaRPr lang="tr-TR" sz="1300" dirty="0">
            <a:solidFill>
              <a:schemeClr val="bg1"/>
            </a:solidFill>
            <a:latin typeface="Constantia" pitchFamily="18" charset="0"/>
          </a:endParaRPr>
        </a:p>
      </dgm:t>
    </dgm:pt>
    <dgm:pt modelId="{B3CBB43C-055D-48DE-8A8F-71CF4E813916}" type="parTrans" cxnId="{342FCCD0-A444-4904-B772-1EFDEB1173F5}">
      <dgm:prSet/>
      <dgm:spPr/>
      <dgm:t>
        <a:bodyPr/>
        <a:lstStyle/>
        <a:p>
          <a:endParaRPr lang="tr-TR"/>
        </a:p>
      </dgm:t>
    </dgm:pt>
    <dgm:pt modelId="{CCB65FD2-88E3-43F3-9B0C-7C04C3F2862D}" type="sibTrans" cxnId="{342FCCD0-A444-4904-B772-1EFDEB1173F5}">
      <dgm:prSet/>
      <dgm:spPr/>
      <dgm:t>
        <a:bodyPr/>
        <a:lstStyle/>
        <a:p>
          <a:endParaRPr lang="tr-TR"/>
        </a:p>
      </dgm:t>
    </dgm:pt>
    <dgm:pt modelId="{C9539594-BFD8-4B84-9630-AFF34E6F6CFA}">
      <dgm:prSet phldrT="[Metin]" custT="1"/>
      <dgm:spPr/>
      <dgm:t>
        <a:bodyPr/>
        <a:lstStyle/>
        <a:p>
          <a:r>
            <a:rPr lang="tr-TR" sz="1600" dirty="0" smtClean="0">
              <a:solidFill>
                <a:schemeClr val="bg1"/>
              </a:solidFill>
              <a:latin typeface="Constantia" pitchFamily="18" charset="0"/>
            </a:rPr>
            <a:t>Genellikle pasif ve boyun eğici bir yapıya sahiplerdir.</a:t>
          </a:r>
          <a:endParaRPr lang="tr-TR" sz="1600" dirty="0">
            <a:solidFill>
              <a:schemeClr val="bg1"/>
            </a:solidFill>
            <a:latin typeface="Constantia" pitchFamily="18" charset="0"/>
          </a:endParaRPr>
        </a:p>
      </dgm:t>
    </dgm:pt>
    <dgm:pt modelId="{980732D0-C329-41CB-92DB-72E9A87104A7}" type="parTrans" cxnId="{952F6FCA-441E-4BDA-8FE4-E1853B45321A}">
      <dgm:prSet/>
      <dgm:spPr/>
      <dgm:t>
        <a:bodyPr/>
        <a:lstStyle/>
        <a:p>
          <a:endParaRPr lang="tr-TR"/>
        </a:p>
      </dgm:t>
    </dgm:pt>
    <dgm:pt modelId="{C56EC588-F0C0-4B57-A5E9-AB359C389B22}" type="sibTrans" cxnId="{952F6FCA-441E-4BDA-8FE4-E1853B45321A}">
      <dgm:prSet/>
      <dgm:spPr/>
      <dgm:t>
        <a:bodyPr/>
        <a:lstStyle/>
        <a:p>
          <a:endParaRPr lang="tr-TR"/>
        </a:p>
      </dgm:t>
    </dgm:pt>
    <dgm:pt modelId="{FBA1B30E-A8F6-45A0-A64A-48A1BE997C13}" type="pres">
      <dgm:prSet presAssocID="{287A8F5F-BADA-4946-AA75-EF6BEF79EF0D}" presName="cycle" presStyleCnt="0">
        <dgm:presLayoutVars>
          <dgm:dir/>
          <dgm:resizeHandles val="exact"/>
        </dgm:presLayoutVars>
      </dgm:prSet>
      <dgm:spPr/>
      <dgm:t>
        <a:bodyPr/>
        <a:lstStyle/>
        <a:p>
          <a:endParaRPr lang="tr-TR"/>
        </a:p>
      </dgm:t>
    </dgm:pt>
    <dgm:pt modelId="{51F5EA30-E904-4FAA-8897-05AD82118122}" type="pres">
      <dgm:prSet presAssocID="{074ED995-142C-457F-B008-0F474C96CAA0}" presName="node" presStyleLbl="node1" presStyleIdx="0" presStyleCnt="4" custScaleY="65117">
        <dgm:presLayoutVars>
          <dgm:bulletEnabled val="1"/>
        </dgm:presLayoutVars>
      </dgm:prSet>
      <dgm:spPr/>
      <dgm:t>
        <a:bodyPr/>
        <a:lstStyle/>
        <a:p>
          <a:endParaRPr lang="tr-TR"/>
        </a:p>
      </dgm:t>
    </dgm:pt>
    <dgm:pt modelId="{C855946A-EB65-44FF-A578-BE2D6C3384E7}" type="pres">
      <dgm:prSet presAssocID="{074ED995-142C-457F-B008-0F474C96CAA0}" presName="spNode" presStyleCnt="0"/>
      <dgm:spPr/>
    </dgm:pt>
    <dgm:pt modelId="{58EEB1CB-8EFE-4171-B673-821F9645AF6D}" type="pres">
      <dgm:prSet presAssocID="{E17906A9-7E60-4342-8B11-49B8C0CF2F91}" presName="sibTrans" presStyleLbl="sibTrans1D1" presStyleIdx="0" presStyleCnt="4"/>
      <dgm:spPr/>
      <dgm:t>
        <a:bodyPr/>
        <a:lstStyle/>
        <a:p>
          <a:endParaRPr lang="tr-TR"/>
        </a:p>
      </dgm:t>
    </dgm:pt>
    <dgm:pt modelId="{06652762-DAE4-4F65-8E66-0B2A297B4C73}" type="pres">
      <dgm:prSet presAssocID="{6A98B54D-5D32-4435-9940-1EF11611865F}" presName="node" presStyleLbl="node1" presStyleIdx="1" presStyleCnt="4" custScaleY="75810">
        <dgm:presLayoutVars>
          <dgm:bulletEnabled val="1"/>
        </dgm:presLayoutVars>
      </dgm:prSet>
      <dgm:spPr/>
      <dgm:t>
        <a:bodyPr/>
        <a:lstStyle/>
        <a:p>
          <a:endParaRPr lang="tr-TR"/>
        </a:p>
      </dgm:t>
    </dgm:pt>
    <dgm:pt modelId="{897088B9-8AA7-4064-8C3D-F9B7B3EEB0C8}" type="pres">
      <dgm:prSet presAssocID="{6A98B54D-5D32-4435-9940-1EF11611865F}" presName="spNode" presStyleCnt="0"/>
      <dgm:spPr/>
    </dgm:pt>
    <dgm:pt modelId="{92DF1127-0F2C-4979-B9C5-14E8C3B444A3}" type="pres">
      <dgm:prSet presAssocID="{E95DA819-1A43-4783-9EE7-898241963AB3}" presName="sibTrans" presStyleLbl="sibTrans1D1" presStyleIdx="1" presStyleCnt="4"/>
      <dgm:spPr/>
      <dgm:t>
        <a:bodyPr/>
        <a:lstStyle/>
        <a:p>
          <a:endParaRPr lang="tr-TR"/>
        </a:p>
      </dgm:t>
    </dgm:pt>
    <dgm:pt modelId="{CCD868AD-9289-43A2-8F80-6F8C8B2AFCAF}" type="pres">
      <dgm:prSet presAssocID="{AFFCCD60-9FD5-4C0D-8E64-2256DF815AFE}" presName="node" presStyleLbl="node1" presStyleIdx="2" presStyleCnt="4" custScaleX="115360" custScaleY="73487">
        <dgm:presLayoutVars>
          <dgm:bulletEnabled val="1"/>
        </dgm:presLayoutVars>
      </dgm:prSet>
      <dgm:spPr/>
      <dgm:t>
        <a:bodyPr/>
        <a:lstStyle/>
        <a:p>
          <a:endParaRPr lang="tr-TR"/>
        </a:p>
      </dgm:t>
    </dgm:pt>
    <dgm:pt modelId="{CB17DE94-7B03-4B2E-95F2-3762C00942B0}" type="pres">
      <dgm:prSet presAssocID="{AFFCCD60-9FD5-4C0D-8E64-2256DF815AFE}" presName="spNode" presStyleCnt="0"/>
      <dgm:spPr/>
    </dgm:pt>
    <dgm:pt modelId="{D2D3C536-DED1-43C2-AFA8-E84FA285F0D4}" type="pres">
      <dgm:prSet presAssocID="{CCB65FD2-88E3-43F3-9B0C-7C04C3F2862D}" presName="sibTrans" presStyleLbl="sibTrans1D1" presStyleIdx="2" presStyleCnt="4"/>
      <dgm:spPr/>
      <dgm:t>
        <a:bodyPr/>
        <a:lstStyle/>
        <a:p>
          <a:endParaRPr lang="tr-TR"/>
        </a:p>
      </dgm:t>
    </dgm:pt>
    <dgm:pt modelId="{0E5006B9-D122-4B30-A369-F56A1446CE5C}" type="pres">
      <dgm:prSet presAssocID="{C9539594-BFD8-4B84-9630-AFF34E6F6CFA}" presName="node" presStyleLbl="node1" presStyleIdx="3" presStyleCnt="4" custScaleY="77665">
        <dgm:presLayoutVars>
          <dgm:bulletEnabled val="1"/>
        </dgm:presLayoutVars>
      </dgm:prSet>
      <dgm:spPr/>
      <dgm:t>
        <a:bodyPr/>
        <a:lstStyle/>
        <a:p>
          <a:endParaRPr lang="tr-TR"/>
        </a:p>
      </dgm:t>
    </dgm:pt>
    <dgm:pt modelId="{1DEC9C6F-9AEF-48D1-B904-FDA833605E73}" type="pres">
      <dgm:prSet presAssocID="{C9539594-BFD8-4B84-9630-AFF34E6F6CFA}" presName="spNode" presStyleCnt="0"/>
      <dgm:spPr/>
    </dgm:pt>
    <dgm:pt modelId="{20DDE09D-DEDC-4223-8219-1F0152175835}" type="pres">
      <dgm:prSet presAssocID="{C56EC588-F0C0-4B57-A5E9-AB359C389B22}" presName="sibTrans" presStyleLbl="sibTrans1D1" presStyleIdx="3" presStyleCnt="4"/>
      <dgm:spPr/>
      <dgm:t>
        <a:bodyPr/>
        <a:lstStyle/>
        <a:p>
          <a:endParaRPr lang="tr-TR"/>
        </a:p>
      </dgm:t>
    </dgm:pt>
  </dgm:ptLst>
  <dgm:cxnLst>
    <dgm:cxn modelId="{952F6FCA-441E-4BDA-8FE4-E1853B45321A}" srcId="{287A8F5F-BADA-4946-AA75-EF6BEF79EF0D}" destId="{C9539594-BFD8-4B84-9630-AFF34E6F6CFA}" srcOrd="3" destOrd="0" parTransId="{980732D0-C329-41CB-92DB-72E9A87104A7}" sibTransId="{C56EC588-F0C0-4B57-A5E9-AB359C389B22}"/>
    <dgm:cxn modelId="{0D2BACE0-AF08-416E-A56A-BA608EA2CDBE}" type="presOf" srcId="{CCB65FD2-88E3-43F3-9B0C-7C04C3F2862D}" destId="{D2D3C536-DED1-43C2-AFA8-E84FA285F0D4}" srcOrd="0" destOrd="0" presId="urn:microsoft.com/office/officeart/2005/8/layout/cycle5"/>
    <dgm:cxn modelId="{FC103346-3444-4C69-9ECA-683408BA7C4C}" type="presOf" srcId="{E17906A9-7E60-4342-8B11-49B8C0CF2F91}" destId="{58EEB1CB-8EFE-4171-B673-821F9645AF6D}" srcOrd="0" destOrd="0" presId="urn:microsoft.com/office/officeart/2005/8/layout/cycle5"/>
    <dgm:cxn modelId="{5E02B4A7-2F56-41F1-98FF-E79087F0F82E}" type="presOf" srcId="{AFFCCD60-9FD5-4C0D-8E64-2256DF815AFE}" destId="{CCD868AD-9289-43A2-8F80-6F8C8B2AFCAF}" srcOrd="0" destOrd="0" presId="urn:microsoft.com/office/officeart/2005/8/layout/cycle5"/>
    <dgm:cxn modelId="{F31B2366-754A-4437-9425-8B1DBE751060}" type="presOf" srcId="{287A8F5F-BADA-4946-AA75-EF6BEF79EF0D}" destId="{FBA1B30E-A8F6-45A0-A64A-48A1BE997C13}" srcOrd="0" destOrd="0" presId="urn:microsoft.com/office/officeart/2005/8/layout/cycle5"/>
    <dgm:cxn modelId="{85D4B097-9EA3-4EAE-B28D-2AB99395E28A}" srcId="{287A8F5F-BADA-4946-AA75-EF6BEF79EF0D}" destId="{074ED995-142C-457F-B008-0F474C96CAA0}" srcOrd="0" destOrd="0" parTransId="{43180F4A-4E5F-4B07-BE0B-41652A726B77}" sibTransId="{E17906A9-7E60-4342-8B11-49B8C0CF2F91}"/>
    <dgm:cxn modelId="{342FCCD0-A444-4904-B772-1EFDEB1173F5}" srcId="{287A8F5F-BADA-4946-AA75-EF6BEF79EF0D}" destId="{AFFCCD60-9FD5-4C0D-8E64-2256DF815AFE}" srcOrd="2" destOrd="0" parTransId="{B3CBB43C-055D-48DE-8A8F-71CF4E813916}" sibTransId="{CCB65FD2-88E3-43F3-9B0C-7C04C3F2862D}"/>
    <dgm:cxn modelId="{2952CCA4-8494-494C-88F9-59F53B4EBA83}" type="presOf" srcId="{C56EC588-F0C0-4B57-A5E9-AB359C389B22}" destId="{20DDE09D-DEDC-4223-8219-1F0152175835}" srcOrd="0" destOrd="0" presId="urn:microsoft.com/office/officeart/2005/8/layout/cycle5"/>
    <dgm:cxn modelId="{7759471A-B3B8-4332-B443-2ABA738A8450}" type="presOf" srcId="{C9539594-BFD8-4B84-9630-AFF34E6F6CFA}" destId="{0E5006B9-D122-4B30-A369-F56A1446CE5C}" srcOrd="0" destOrd="0" presId="urn:microsoft.com/office/officeart/2005/8/layout/cycle5"/>
    <dgm:cxn modelId="{80829DA2-E5AE-4E56-9CAD-58A214DC9467}" type="presOf" srcId="{E95DA819-1A43-4783-9EE7-898241963AB3}" destId="{92DF1127-0F2C-4979-B9C5-14E8C3B444A3}" srcOrd="0" destOrd="0" presId="urn:microsoft.com/office/officeart/2005/8/layout/cycle5"/>
    <dgm:cxn modelId="{F22C5776-CA96-47A6-95EF-914DE6ABF220}" srcId="{287A8F5F-BADA-4946-AA75-EF6BEF79EF0D}" destId="{6A98B54D-5D32-4435-9940-1EF11611865F}" srcOrd="1" destOrd="0" parTransId="{0FDF6DBF-FBE8-4B54-AF97-8104DAA526E2}" sibTransId="{E95DA819-1A43-4783-9EE7-898241963AB3}"/>
    <dgm:cxn modelId="{08C36467-96DF-4E4A-BCAE-0498E67D9682}" type="presOf" srcId="{074ED995-142C-457F-B008-0F474C96CAA0}" destId="{51F5EA30-E904-4FAA-8897-05AD82118122}" srcOrd="0" destOrd="0" presId="urn:microsoft.com/office/officeart/2005/8/layout/cycle5"/>
    <dgm:cxn modelId="{F8330C00-0384-48AD-AA34-C3F50D1F98A3}" type="presOf" srcId="{6A98B54D-5D32-4435-9940-1EF11611865F}" destId="{06652762-DAE4-4F65-8E66-0B2A297B4C73}" srcOrd="0" destOrd="0" presId="urn:microsoft.com/office/officeart/2005/8/layout/cycle5"/>
    <dgm:cxn modelId="{A3C0C196-9703-432D-A063-9D2AC1C2E098}" type="presParOf" srcId="{FBA1B30E-A8F6-45A0-A64A-48A1BE997C13}" destId="{51F5EA30-E904-4FAA-8897-05AD82118122}" srcOrd="0" destOrd="0" presId="urn:microsoft.com/office/officeart/2005/8/layout/cycle5"/>
    <dgm:cxn modelId="{D1CDF067-C922-4D3D-BA5E-324951D17B81}" type="presParOf" srcId="{FBA1B30E-A8F6-45A0-A64A-48A1BE997C13}" destId="{C855946A-EB65-44FF-A578-BE2D6C3384E7}" srcOrd="1" destOrd="0" presId="urn:microsoft.com/office/officeart/2005/8/layout/cycle5"/>
    <dgm:cxn modelId="{A696196C-09FA-45FB-9CAE-3FE604F9BA3E}" type="presParOf" srcId="{FBA1B30E-A8F6-45A0-A64A-48A1BE997C13}" destId="{58EEB1CB-8EFE-4171-B673-821F9645AF6D}" srcOrd="2" destOrd="0" presId="urn:microsoft.com/office/officeart/2005/8/layout/cycle5"/>
    <dgm:cxn modelId="{B02CE87C-D1A1-4F5D-BC36-B69EA2E06641}" type="presParOf" srcId="{FBA1B30E-A8F6-45A0-A64A-48A1BE997C13}" destId="{06652762-DAE4-4F65-8E66-0B2A297B4C73}" srcOrd="3" destOrd="0" presId="urn:microsoft.com/office/officeart/2005/8/layout/cycle5"/>
    <dgm:cxn modelId="{3C92B609-4C83-4C75-8FEF-AFD03AD7CAEB}" type="presParOf" srcId="{FBA1B30E-A8F6-45A0-A64A-48A1BE997C13}" destId="{897088B9-8AA7-4064-8C3D-F9B7B3EEB0C8}" srcOrd="4" destOrd="0" presId="urn:microsoft.com/office/officeart/2005/8/layout/cycle5"/>
    <dgm:cxn modelId="{72401BC1-06A2-4369-8FFE-99F918479161}" type="presParOf" srcId="{FBA1B30E-A8F6-45A0-A64A-48A1BE997C13}" destId="{92DF1127-0F2C-4979-B9C5-14E8C3B444A3}" srcOrd="5" destOrd="0" presId="urn:microsoft.com/office/officeart/2005/8/layout/cycle5"/>
    <dgm:cxn modelId="{36E62462-B765-4FE7-AEB7-61A36974202C}" type="presParOf" srcId="{FBA1B30E-A8F6-45A0-A64A-48A1BE997C13}" destId="{CCD868AD-9289-43A2-8F80-6F8C8B2AFCAF}" srcOrd="6" destOrd="0" presId="urn:microsoft.com/office/officeart/2005/8/layout/cycle5"/>
    <dgm:cxn modelId="{2B841778-8C52-46E1-8913-E6B2EC92F59B}" type="presParOf" srcId="{FBA1B30E-A8F6-45A0-A64A-48A1BE997C13}" destId="{CB17DE94-7B03-4B2E-95F2-3762C00942B0}" srcOrd="7" destOrd="0" presId="urn:microsoft.com/office/officeart/2005/8/layout/cycle5"/>
    <dgm:cxn modelId="{2F98FDFA-E1B0-4157-B918-FEB144A7062F}" type="presParOf" srcId="{FBA1B30E-A8F6-45A0-A64A-48A1BE997C13}" destId="{D2D3C536-DED1-43C2-AFA8-E84FA285F0D4}" srcOrd="8" destOrd="0" presId="urn:microsoft.com/office/officeart/2005/8/layout/cycle5"/>
    <dgm:cxn modelId="{8BF57CDB-3199-4396-8D81-186AC9F2C25F}" type="presParOf" srcId="{FBA1B30E-A8F6-45A0-A64A-48A1BE997C13}" destId="{0E5006B9-D122-4B30-A369-F56A1446CE5C}" srcOrd="9" destOrd="0" presId="urn:microsoft.com/office/officeart/2005/8/layout/cycle5"/>
    <dgm:cxn modelId="{6BF2F092-6E37-4921-A4D4-8274A493D466}" type="presParOf" srcId="{FBA1B30E-A8F6-45A0-A64A-48A1BE997C13}" destId="{1DEC9C6F-9AEF-48D1-B904-FDA833605E73}" srcOrd="10" destOrd="0" presId="urn:microsoft.com/office/officeart/2005/8/layout/cycle5"/>
    <dgm:cxn modelId="{51C6F3B8-F36B-4A9E-80B5-8F07D90C429D}" type="presParOf" srcId="{FBA1B30E-A8F6-45A0-A64A-48A1BE997C13}" destId="{20DDE09D-DEDC-4223-8219-1F0152175835}"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62A01-F335-4442-9B2B-1D08CC54AABE}" type="doc">
      <dgm:prSet loTypeId="urn:microsoft.com/office/officeart/2005/8/layout/cycle5" loCatId="cycle" qsTypeId="urn:microsoft.com/office/officeart/2005/8/quickstyle/simple4" qsCatId="simple" csTypeId="urn:microsoft.com/office/officeart/2005/8/colors/colorful2" csCatId="colorful" phldr="1"/>
      <dgm:spPr/>
      <dgm:t>
        <a:bodyPr/>
        <a:lstStyle/>
        <a:p>
          <a:endParaRPr lang="tr-TR"/>
        </a:p>
      </dgm:t>
    </dgm:pt>
    <dgm:pt modelId="{BFB3A0A3-AB09-4600-B13A-8635C6EF7840}">
      <dgm:prSet custT="1"/>
      <dgm:spPr/>
      <dgm:t>
        <a:bodyPr/>
        <a:lstStyle/>
        <a:p>
          <a:r>
            <a:rPr lang="tr-TR" sz="1400" b="1" dirty="0" smtClean="0">
              <a:solidFill>
                <a:schemeClr val="bg1"/>
              </a:solidFill>
              <a:latin typeface="Constantia" pitchFamily="18" charset="0"/>
            </a:rPr>
            <a:t>Sıklıkla zorbalık davranışı gösteren kişiyi haklı bulup mağdurun hak ettiğini düşünürler. </a:t>
          </a:r>
          <a:endParaRPr lang="tr-TR" sz="1400" b="1" dirty="0">
            <a:solidFill>
              <a:schemeClr val="bg1"/>
            </a:solidFill>
            <a:latin typeface="Constantia" pitchFamily="18" charset="0"/>
          </a:endParaRPr>
        </a:p>
      </dgm:t>
    </dgm:pt>
    <dgm:pt modelId="{249ED927-0EDA-481C-BFA5-DA47D47F2F7E}" type="parTrans" cxnId="{1975B500-8C06-4CEF-99E7-90EC80314C99}">
      <dgm:prSet/>
      <dgm:spPr/>
      <dgm:t>
        <a:bodyPr/>
        <a:lstStyle/>
        <a:p>
          <a:endParaRPr lang="tr-TR"/>
        </a:p>
      </dgm:t>
    </dgm:pt>
    <dgm:pt modelId="{924A1D0C-E732-4600-9AC0-2F724870EAA0}" type="sibTrans" cxnId="{1975B500-8C06-4CEF-99E7-90EC80314C99}">
      <dgm:prSet/>
      <dgm:spPr/>
      <dgm:t>
        <a:bodyPr/>
        <a:lstStyle/>
        <a:p>
          <a:endParaRPr lang="tr-TR"/>
        </a:p>
      </dgm:t>
    </dgm:pt>
    <dgm:pt modelId="{3108F3B9-6FD3-4ACA-B01B-4E4EADBF64DF}">
      <dgm:prSet custT="1"/>
      <dgm:spPr/>
      <dgm:t>
        <a:bodyPr/>
        <a:lstStyle/>
        <a:p>
          <a:r>
            <a:rPr lang="tr-TR" sz="1400" b="1" dirty="0" smtClean="0">
              <a:solidFill>
                <a:schemeClr val="bg1"/>
              </a:solidFill>
              <a:latin typeface="Constantia" pitchFamily="18" charset="0"/>
            </a:rPr>
            <a:t>Zorbalık olaylarının %85’inde akranlar seyirci durumundadır.</a:t>
          </a:r>
          <a:endParaRPr lang="tr-TR" sz="1400" b="1" dirty="0">
            <a:solidFill>
              <a:schemeClr val="bg1"/>
            </a:solidFill>
            <a:latin typeface="Constantia" pitchFamily="18" charset="0"/>
          </a:endParaRPr>
        </a:p>
      </dgm:t>
    </dgm:pt>
    <dgm:pt modelId="{01926A78-BFD5-4B0A-9229-80B62889E904}" type="parTrans" cxnId="{02E0EF21-6CF0-456F-95C7-30219E1A5B8E}">
      <dgm:prSet/>
      <dgm:spPr/>
      <dgm:t>
        <a:bodyPr/>
        <a:lstStyle/>
        <a:p>
          <a:endParaRPr lang="tr-TR"/>
        </a:p>
      </dgm:t>
    </dgm:pt>
    <dgm:pt modelId="{07598524-F680-4751-B000-DE4AE537FCBB}" type="sibTrans" cxnId="{02E0EF21-6CF0-456F-95C7-30219E1A5B8E}">
      <dgm:prSet/>
      <dgm:spPr/>
      <dgm:t>
        <a:bodyPr/>
        <a:lstStyle/>
        <a:p>
          <a:endParaRPr lang="tr-TR"/>
        </a:p>
      </dgm:t>
    </dgm:pt>
    <dgm:pt modelId="{1F299293-2062-4BDE-8B97-ACEBBCE72A31}">
      <dgm:prSet custT="1"/>
      <dgm:spPr/>
      <dgm:t>
        <a:bodyPr/>
        <a:lstStyle/>
        <a:p>
          <a:r>
            <a:rPr lang="tr-TR" sz="1400" b="1" dirty="0" smtClean="0">
              <a:solidFill>
                <a:schemeClr val="bg1"/>
              </a:solidFill>
              <a:latin typeface="Constantia" pitchFamily="18" charset="0"/>
            </a:rPr>
            <a:t>Sadece %11’inde zorbaya müdahale ettikleri görülür.</a:t>
          </a:r>
          <a:endParaRPr lang="tr-TR" sz="1400" b="1" dirty="0">
            <a:solidFill>
              <a:schemeClr val="bg1"/>
            </a:solidFill>
            <a:latin typeface="Constantia" pitchFamily="18" charset="0"/>
          </a:endParaRPr>
        </a:p>
      </dgm:t>
    </dgm:pt>
    <dgm:pt modelId="{03CFF0A3-8307-4DA1-B884-45AB72CBC4B7}" type="parTrans" cxnId="{FD72A174-8D52-4F85-84F3-C2F8501A2DD0}">
      <dgm:prSet/>
      <dgm:spPr/>
      <dgm:t>
        <a:bodyPr/>
        <a:lstStyle/>
        <a:p>
          <a:endParaRPr lang="tr-TR"/>
        </a:p>
      </dgm:t>
    </dgm:pt>
    <dgm:pt modelId="{95AD252B-4A9C-4125-B6E9-68519BF73127}" type="sibTrans" cxnId="{FD72A174-8D52-4F85-84F3-C2F8501A2DD0}">
      <dgm:prSet/>
      <dgm:spPr/>
      <dgm:t>
        <a:bodyPr/>
        <a:lstStyle/>
        <a:p>
          <a:endParaRPr lang="tr-TR"/>
        </a:p>
      </dgm:t>
    </dgm:pt>
    <dgm:pt modelId="{46DF3652-D73E-4E48-8FFF-2B488DC20093}">
      <dgm:prSet custT="1"/>
      <dgm:spPr/>
      <dgm:t>
        <a:bodyPr/>
        <a:lstStyle/>
        <a:p>
          <a:r>
            <a:rPr lang="tr-TR" sz="1400" b="1" dirty="0" smtClean="0">
              <a:solidFill>
                <a:schemeClr val="bg1"/>
              </a:solidFill>
              <a:latin typeface="Constantia" pitchFamily="18" charset="0"/>
            </a:rPr>
            <a:t>Zorbalık davranışı gösterenlerden farkları </a:t>
          </a:r>
          <a:r>
            <a:rPr lang="tr-TR" sz="1600" b="1" dirty="0" smtClean="0">
              <a:solidFill>
                <a:srgbClr val="C00000"/>
              </a:solidFill>
              <a:latin typeface="Constantia" pitchFamily="18" charset="0"/>
            </a:rPr>
            <a:t>Suçluluk </a:t>
          </a:r>
          <a:r>
            <a:rPr lang="tr-TR" sz="1400" b="1" dirty="0" smtClean="0">
              <a:solidFill>
                <a:schemeClr val="bg1"/>
              </a:solidFill>
              <a:latin typeface="Constantia" pitchFamily="18" charset="0"/>
            </a:rPr>
            <a:t>duymalarıdır.</a:t>
          </a:r>
          <a:endParaRPr lang="tr-TR" sz="1400" b="1" dirty="0">
            <a:solidFill>
              <a:schemeClr val="bg1"/>
            </a:solidFill>
            <a:latin typeface="Constantia" pitchFamily="18" charset="0"/>
          </a:endParaRPr>
        </a:p>
      </dgm:t>
    </dgm:pt>
    <dgm:pt modelId="{AA76D94C-983B-42BF-A0F6-ED79354A5A01}" type="parTrans" cxnId="{F3BC9E06-C146-4FA7-A3F9-4E8D4C98B481}">
      <dgm:prSet/>
      <dgm:spPr/>
      <dgm:t>
        <a:bodyPr/>
        <a:lstStyle/>
        <a:p>
          <a:endParaRPr lang="tr-TR"/>
        </a:p>
      </dgm:t>
    </dgm:pt>
    <dgm:pt modelId="{7CFAF6DF-3D27-43DF-968B-9D784F7CCD16}" type="sibTrans" cxnId="{F3BC9E06-C146-4FA7-A3F9-4E8D4C98B481}">
      <dgm:prSet/>
      <dgm:spPr/>
      <dgm:t>
        <a:bodyPr/>
        <a:lstStyle/>
        <a:p>
          <a:endParaRPr lang="tr-TR"/>
        </a:p>
      </dgm:t>
    </dgm:pt>
    <dgm:pt modelId="{84C4CFEC-3E65-44FC-97CD-5EF834C09F51}">
      <dgm:prSet custT="1"/>
      <dgm:spPr/>
      <dgm:t>
        <a:bodyPr/>
        <a:lstStyle/>
        <a:p>
          <a:r>
            <a:rPr lang="tr-TR" sz="1400" b="1" dirty="0" smtClean="0">
              <a:solidFill>
                <a:schemeClr val="accent3">
                  <a:lumMod val="20000"/>
                  <a:lumOff val="80000"/>
                </a:schemeClr>
              </a:solidFill>
              <a:latin typeface="Constantia" pitchFamily="18" charset="0"/>
            </a:rPr>
            <a:t>İspiyoncu damgası almaktan korkabilir ve bu yüzden sessiz kalabilirler.</a:t>
          </a:r>
          <a:endParaRPr lang="tr-TR" sz="1400" b="1" dirty="0">
            <a:solidFill>
              <a:schemeClr val="accent3">
                <a:lumMod val="20000"/>
                <a:lumOff val="80000"/>
              </a:schemeClr>
            </a:solidFill>
            <a:latin typeface="Constantia" pitchFamily="18" charset="0"/>
          </a:endParaRPr>
        </a:p>
      </dgm:t>
    </dgm:pt>
    <dgm:pt modelId="{A7350D05-F7EB-4DF1-AFB0-86FBEA8D9A7E}" type="parTrans" cxnId="{FDD98B70-3DAA-4FCA-99DD-C46B24163A64}">
      <dgm:prSet/>
      <dgm:spPr/>
      <dgm:t>
        <a:bodyPr/>
        <a:lstStyle/>
        <a:p>
          <a:endParaRPr lang="tr-TR"/>
        </a:p>
      </dgm:t>
    </dgm:pt>
    <dgm:pt modelId="{4F83E958-060C-4A48-8AB2-31FE9C044797}" type="sibTrans" cxnId="{FDD98B70-3DAA-4FCA-99DD-C46B24163A64}">
      <dgm:prSet/>
      <dgm:spPr/>
      <dgm:t>
        <a:bodyPr/>
        <a:lstStyle/>
        <a:p>
          <a:endParaRPr lang="tr-TR"/>
        </a:p>
      </dgm:t>
    </dgm:pt>
    <dgm:pt modelId="{DD1FF286-14BD-4E43-8EF7-7A2A76E7792C}" type="pres">
      <dgm:prSet presAssocID="{0A662A01-F335-4442-9B2B-1D08CC54AABE}" presName="cycle" presStyleCnt="0">
        <dgm:presLayoutVars>
          <dgm:dir/>
          <dgm:resizeHandles val="exact"/>
        </dgm:presLayoutVars>
      </dgm:prSet>
      <dgm:spPr/>
      <dgm:t>
        <a:bodyPr/>
        <a:lstStyle/>
        <a:p>
          <a:endParaRPr lang="tr-TR"/>
        </a:p>
      </dgm:t>
    </dgm:pt>
    <dgm:pt modelId="{D08E9C94-14E8-4350-B848-4D24C3C13088}" type="pres">
      <dgm:prSet presAssocID="{BFB3A0A3-AB09-4600-B13A-8635C6EF7840}" presName="node" presStyleLbl="node1" presStyleIdx="0" presStyleCnt="5" custScaleX="143258" custScaleY="100086">
        <dgm:presLayoutVars>
          <dgm:bulletEnabled val="1"/>
        </dgm:presLayoutVars>
      </dgm:prSet>
      <dgm:spPr/>
      <dgm:t>
        <a:bodyPr/>
        <a:lstStyle/>
        <a:p>
          <a:endParaRPr lang="tr-TR"/>
        </a:p>
      </dgm:t>
    </dgm:pt>
    <dgm:pt modelId="{D870B4F7-A17D-4F26-8812-5C33236AB452}" type="pres">
      <dgm:prSet presAssocID="{BFB3A0A3-AB09-4600-B13A-8635C6EF7840}" presName="spNode" presStyleCnt="0"/>
      <dgm:spPr/>
    </dgm:pt>
    <dgm:pt modelId="{A0EED49C-B064-45B0-B67D-716B98016124}" type="pres">
      <dgm:prSet presAssocID="{924A1D0C-E732-4600-9AC0-2F724870EAA0}" presName="sibTrans" presStyleLbl="sibTrans1D1" presStyleIdx="0" presStyleCnt="5"/>
      <dgm:spPr/>
      <dgm:t>
        <a:bodyPr/>
        <a:lstStyle/>
        <a:p>
          <a:endParaRPr lang="tr-TR"/>
        </a:p>
      </dgm:t>
    </dgm:pt>
    <dgm:pt modelId="{A6EC718C-C91F-495E-880F-783D2C300654}" type="pres">
      <dgm:prSet presAssocID="{3108F3B9-6FD3-4ACA-B01B-4E4EADBF64DF}" presName="node" presStyleLbl="node1" presStyleIdx="1" presStyleCnt="5" custScaleX="113839">
        <dgm:presLayoutVars>
          <dgm:bulletEnabled val="1"/>
        </dgm:presLayoutVars>
      </dgm:prSet>
      <dgm:spPr/>
      <dgm:t>
        <a:bodyPr/>
        <a:lstStyle/>
        <a:p>
          <a:endParaRPr lang="tr-TR"/>
        </a:p>
      </dgm:t>
    </dgm:pt>
    <dgm:pt modelId="{32336728-EC97-4558-BD04-C82648BE9EFE}" type="pres">
      <dgm:prSet presAssocID="{3108F3B9-6FD3-4ACA-B01B-4E4EADBF64DF}" presName="spNode" presStyleCnt="0"/>
      <dgm:spPr/>
    </dgm:pt>
    <dgm:pt modelId="{2F015AE4-DD93-4924-BA63-7966CE9BCA68}" type="pres">
      <dgm:prSet presAssocID="{07598524-F680-4751-B000-DE4AE537FCBB}" presName="sibTrans" presStyleLbl="sibTrans1D1" presStyleIdx="1" presStyleCnt="5"/>
      <dgm:spPr/>
      <dgm:t>
        <a:bodyPr/>
        <a:lstStyle/>
        <a:p>
          <a:endParaRPr lang="tr-TR"/>
        </a:p>
      </dgm:t>
    </dgm:pt>
    <dgm:pt modelId="{F09465E1-31EC-4A89-8E26-9C019DC9CD62}" type="pres">
      <dgm:prSet presAssocID="{84C4CFEC-3E65-44FC-97CD-5EF834C09F51}" presName="node" presStyleLbl="node1" presStyleIdx="2" presStyleCnt="5" custScaleX="121417">
        <dgm:presLayoutVars>
          <dgm:bulletEnabled val="1"/>
        </dgm:presLayoutVars>
      </dgm:prSet>
      <dgm:spPr/>
      <dgm:t>
        <a:bodyPr/>
        <a:lstStyle/>
        <a:p>
          <a:endParaRPr lang="tr-TR"/>
        </a:p>
      </dgm:t>
    </dgm:pt>
    <dgm:pt modelId="{C20869E9-CBE0-41B7-AD84-AC9AB5B38A16}" type="pres">
      <dgm:prSet presAssocID="{84C4CFEC-3E65-44FC-97CD-5EF834C09F51}" presName="spNode" presStyleCnt="0"/>
      <dgm:spPr/>
    </dgm:pt>
    <dgm:pt modelId="{7F61F9A0-4CF9-49C3-800A-127D5686FF3C}" type="pres">
      <dgm:prSet presAssocID="{4F83E958-060C-4A48-8AB2-31FE9C044797}" presName="sibTrans" presStyleLbl="sibTrans1D1" presStyleIdx="2" presStyleCnt="5"/>
      <dgm:spPr/>
      <dgm:t>
        <a:bodyPr/>
        <a:lstStyle/>
        <a:p>
          <a:endParaRPr lang="tr-TR"/>
        </a:p>
      </dgm:t>
    </dgm:pt>
    <dgm:pt modelId="{269DAC6C-88BA-4AE9-A5A3-4DEEE7F0E37A}" type="pres">
      <dgm:prSet presAssocID="{46DF3652-D73E-4E48-8FFF-2B488DC20093}" presName="node" presStyleLbl="node1" presStyleIdx="3" presStyleCnt="5" custScaleX="127250">
        <dgm:presLayoutVars>
          <dgm:bulletEnabled val="1"/>
        </dgm:presLayoutVars>
      </dgm:prSet>
      <dgm:spPr/>
      <dgm:t>
        <a:bodyPr/>
        <a:lstStyle/>
        <a:p>
          <a:endParaRPr lang="tr-TR"/>
        </a:p>
      </dgm:t>
    </dgm:pt>
    <dgm:pt modelId="{069BE940-99A6-4288-8741-7C75D788E0F9}" type="pres">
      <dgm:prSet presAssocID="{46DF3652-D73E-4E48-8FFF-2B488DC20093}" presName="spNode" presStyleCnt="0"/>
      <dgm:spPr/>
    </dgm:pt>
    <dgm:pt modelId="{806D6156-8D4E-4857-A5D2-5A1B8AD8B11A}" type="pres">
      <dgm:prSet presAssocID="{7CFAF6DF-3D27-43DF-968B-9D784F7CCD16}" presName="sibTrans" presStyleLbl="sibTrans1D1" presStyleIdx="3" presStyleCnt="5"/>
      <dgm:spPr/>
      <dgm:t>
        <a:bodyPr/>
        <a:lstStyle/>
        <a:p>
          <a:endParaRPr lang="tr-TR"/>
        </a:p>
      </dgm:t>
    </dgm:pt>
    <dgm:pt modelId="{D47A411B-8418-4683-9DAA-37EBC88F907D}" type="pres">
      <dgm:prSet presAssocID="{1F299293-2062-4BDE-8B97-ACEBBCE72A31}" presName="node" presStyleLbl="node1" presStyleIdx="4" presStyleCnt="5" custScaleX="115873">
        <dgm:presLayoutVars>
          <dgm:bulletEnabled val="1"/>
        </dgm:presLayoutVars>
      </dgm:prSet>
      <dgm:spPr/>
      <dgm:t>
        <a:bodyPr/>
        <a:lstStyle/>
        <a:p>
          <a:endParaRPr lang="tr-TR"/>
        </a:p>
      </dgm:t>
    </dgm:pt>
    <dgm:pt modelId="{6757D5B3-6B66-4C3B-B430-7B69C76DB053}" type="pres">
      <dgm:prSet presAssocID="{1F299293-2062-4BDE-8B97-ACEBBCE72A31}" presName="spNode" presStyleCnt="0"/>
      <dgm:spPr/>
    </dgm:pt>
    <dgm:pt modelId="{6405217C-71CA-40C0-9F62-00BD411F2CF5}" type="pres">
      <dgm:prSet presAssocID="{95AD252B-4A9C-4125-B6E9-68519BF73127}" presName="sibTrans" presStyleLbl="sibTrans1D1" presStyleIdx="4" presStyleCnt="5"/>
      <dgm:spPr/>
      <dgm:t>
        <a:bodyPr/>
        <a:lstStyle/>
        <a:p>
          <a:endParaRPr lang="tr-TR"/>
        </a:p>
      </dgm:t>
    </dgm:pt>
  </dgm:ptLst>
  <dgm:cxnLst>
    <dgm:cxn modelId="{04D1E6D8-2693-4B9C-BCD6-E7DAE108CA34}" type="presOf" srcId="{BFB3A0A3-AB09-4600-B13A-8635C6EF7840}" destId="{D08E9C94-14E8-4350-B848-4D24C3C13088}" srcOrd="0" destOrd="0" presId="urn:microsoft.com/office/officeart/2005/8/layout/cycle5"/>
    <dgm:cxn modelId="{F3BC9E06-C146-4FA7-A3F9-4E8D4C98B481}" srcId="{0A662A01-F335-4442-9B2B-1D08CC54AABE}" destId="{46DF3652-D73E-4E48-8FFF-2B488DC20093}" srcOrd="3" destOrd="0" parTransId="{AA76D94C-983B-42BF-A0F6-ED79354A5A01}" sibTransId="{7CFAF6DF-3D27-43DF-968B-9D784F7CCD16}"/>
    <dgm:cxn modelId="{02E0EF21-6CF0-456F-95C7-30219E1A5B8E}" srcId="{0A662A01-F335-4442-9B2B-1D08CC54AABE}" destId="{3108F3B9-6FD3-4ACA-B01B-4E4EADBF64DF}" srcOrd="1" destOrd="0" parTransId="{01926A78-BFD5-4B0A-9229-80B62889E904}" sibTransId="{07598524-F680-4751-B000-DE4AE537FCBB}"/>
    <dgm:cxn modelId="{BB5EB16B-C81C-4B65-8E32-B16E2398B8D6}" type="presOf" srcId="{924A1D0C-E732-4600-9AC0-2F724870EAA0}" destId="{A0EED49C-B064-45B0-B67D-716B98016124}" srcOrd="0" destOrd="0" presId="urn:microsoft.com/office/officeart/2005/8/layout/cycle5"/>
    <dgm:cxn modelId="{3E078639-D7F0-451C-A2E1-458F4063797D}" type="presOf" srcId="{46DF3652-D73E-4E48-8FFF-2B488DC20093}" destId="{269DAC6C-88BA-4AE9-A5A3-4DEEE7F0E37A}" srcOrd="0" destOrd="0" presId="urn:microsoft.com/office/officeart/2005/8/layout/cycle5"/>
    <dgm:cxn modelId="{4152F483-AC65-40B0-92AF-3CE52CB1D716}" type="presOf" srcId="{84C4CFEC-3E65-44FC-97CD-5EF834C09F51}" destId="{F09465E1-31EC-4A89-8E26-9C019DC9CD62}" srcOrd="0" destOrd="0" presId="urn:microsoft.com/office/officeart/2005/8/layout/cycle5"/>
    <dgm:cxn modelId="{FDD98B70-3DAA-4FCA-99DD-C46B24163A64}" srcId="{0A662A01-F335-4442-9B2B-1D08CC54AABE}" destId="{84C4CFEC-3E65-44FC-97CD-5EF834C09F51}" srcOrd="2" destOrd="0" parTransId="{A7350D05-F7EB-4DF1-AFB0-86FBEA8D9A7E}" sibTransId="{4F83E958-060C-4A48-8AB2-31FE9C044797}"/>
    <dgm:cxn modelId="{280026C1-24A3-4328-9DE8-9BE3660176E4}" type="presOf" srcId="{07598524-F680-4751-B000-DE4AE537FCBB}" destId="{2F015AE4-DD93-4924-BA63-7966CE9BCA68}" srcOrd="0" destOrd="0" presId="urn:microsoft.com/office/officeart/2005/8/layout/cycle5"/>
    <dgm:cxn modelId="{C168EE46-7212-4FA1-B2AC-3ACC2B8BBD8A}" type="presOf" srcId="{95AD252B-4A9C-4125-B6E9-68519BF73127}" destId="{6405217C-71CA-40C0-9F62-00BD411F2CF5}" srcOrd="0" destOrd="0" presId="urn:microsoft.com/office/officeart/2005/8/layout/cycle5"/>
    <dgm:cxn modelId="{C33B379F-8EAD-4D10-9B4E-3F2D88AC27C6}" type="presOf" srcId="{0A662A01-F335-4442-9B2B-1D08CC54AABE}" destId="{DD1FF286-14BD-4E43-8EF7-7A2A76E7792C}" srcOrd="0" destOrd="0" presId="urn:microsoft.com/office/officeart/2005/8/layout/cycle5"/>
    <dgm:cxn modelId="{E8F74FE8-11D9-438A-87CA-91563BB4DD9C}" type="presOf" srcId="{7CFAF6DF-3D27-43DF-968B-9D784F7CCD16}" destId="{806D6156-8D4E-4857-A5D2-5A1B8AD8B11A}" srcOrd="0" destOrd="0" presId="urn:microsoft.com/office/officeart/2005/8/layout/cycle5"/>
    <dgm:cxn modelId="{FD72A174-8D52-4F85-84F3-C2F8501A2DD0}" srcId="{0A662A01-F335-4442-9B2B-1D08CC54AABE}" destId="{1F299293-2062-4BDE-8B97-ACEBBCE72A31}" srcOrd="4" destOrd="0" parTransId="{03CFF0A3-8307-4DA1-B884-45AB72CBC4B7}" sibTransId="{95AD252B-4A9C-4125-B6E9-68519BF73127}"/>
    <dgm:cxn modelId="{0A9466F1-87E0-4248-9390-1AD6231F0D19}" type="presOf" srcId="{4F83E958-060C-4A48-8AB2-31FE9C044797}" destId="{7F61F9A0-4CF9-49C3-800A-127D5686FF3C}" srcOrd="0" destOrd="0" presId="urn:microsoft.com/office/officeart/2005/8/layout/cycle5"/>
    <dgm:cxn modelId="{A1C33F98-5654-4A0F-80D5-F670A9011C4D}" type="presOf" srcId="{3108F3B9-6FD3-4ACA-B01B-4E4EADBF64DF}" destId="{A6EC718C-C91F-495E-880F-783D2C300654}" srcOrd="0" destOrd="0" presId="urn:microsoft.com/office/officeart/2005/8/layout/cycle5"/>
    <dgm:cxn modelId="{4FA8CBBA-7E84-424D-95C1-6DAC86B42114}" type="presOf" srcId="{1F299293-2062-4BDE-8B97-ACEBBCE72A31}" destId="{D47A411B-8418-4683-9DAA-37EBC88F907D}" srcOrd="0" destOrd="0" presId="urn:microsoft.com/office/officeart/2005/8/layout/cycle5"/>
    <dgm:cxn modelId="{1975B500-8C06-4CEF-99E7-90EC80314C99}" srcId="{0A662A01-F335-4442-9B2B-1D08CC54AABE}" destId="{BFB3A0A3-AB09-4600-B13A-8635C6EF7840}" srcOrd="0" destOrd="0" parTransId="{249ED927-0EDA-481C-BFA5-DA47D47F2F7E}" sibTransId="{924A1D0C-E732-4600-9AC0-2F724870EAA0}"/>
    <dgm:cxn modelId="{9C174F61-F5C9-4D23-A690-D88B529CC389}" type="presParOf" srcId="{DD1FF286-14BD-4E43-8EF7-7A2A76E7792C}" destId="{D08E9C94-14E8-4350-B848-4D24C3C13088}" srcOrd="0" destOrd="0" presId="urn:microsoft.com/office/officeart/2005/8/layout/cycle5"/>
    <dgm:cxn modelId="{030C2B7B-735B-4C42-85E8-070BDCD83E49}" type="presParOf" srcId="{DD1FF286-14BD-4E43-8EF7-7A2A76E7792C}" destId="{D870B4F7-A17D-4F26-8812-5C33236AB452}" srcOrd="1" destOrd="0" presId="urn:microsoft.com/office/officeart/2005/8/layout/cycle5"/>
    <dgm:cxn modelId="{8134CD76-2E1F-490B-899C-CBC63AEE4611}" type="presParOf" srcId="{DD1FF286-14BD-4E43-8EF7-7A2A76E7792C}" destId="{A0EED49C-B064-45B0-B67D-716B98016124}" srcOrd="2" destOrd="0" presId="urn:microsoft.com/office/officeart/2005/8/layout/cycle5"/>
    <dgm:cxn modelId="{1E43456A-D4AD-4843-ABE2-B2873B378615}" type="presParOf" srcId="{DD1FF286-14BD-4E43-8EF7-7A2A76E7792C}" destId="{A6EC718C-C91F-495E-880F-783D2C300654}" srcOrd="3" destOrd="0" presId="urn:microsoft.com/office/officeart/2005/8/layout/cycle5"/>
    <dgm:cxn modelId="{9DBDAB8E-B27A-4A68-AD22-D094A4C4C105}" type="presParOf" srcId="{DD1FF286-14BD-4E43-8EF7-7A2A76E7792C}" destId="{32336728-EC97-4558-BD04-C82648BE9EFE}" srcOrd="4" destOrd="0" presId="urn:microsoft.com/office/officeart/2005/8/layout/cycle5"/>
    <dgm:cxn modelId="{BDE0688E-4903-427A-B9F9-23E4D1BF4F48}" type="presParOf" srcId="{DD1FF286-14BD-4E43-8EF7-7A2A76E7792C}" destId="{2F015AE4-DD93-4924-BA63-7966CE9BCA68}" srcOrd="5" destOrd="0" presId="urn:microsoft.com/office/officeart/2005/8/layout/cycle5"/>
    <dgm:cxn modelId="{4D4F13E3-012F-4770-92F0-79A4BA9B5A05}" type="presParOf" srcId="{DD1FF286-14BD-4E43-8EF7-7A2A76E7792C}" destId="{F09465E1-31EC-4A89-8E26-9C019DC9CD62}" srcOrd="6" destOrd="0" presId="urn:microsoft.com/office/officeart/2005/8/layout/cycle5"/>
    <dgm:cxn modelId="{2D68C61B-F0BB-45B4-88C0-A1B5C53B2501}" type="presParOf" srcId="{DD1FF286-14BD-4E43-8EF7-7A2A76E7792C}" destId="{C20869E9-CBE0-41B7-AD84-AC9AB5B38A16}" srcOrd="7" destOrd="0" presId="urn:microsoft.com/office/officeart/2005/8/layout/cycle5"/>
    <dgm:cxn modelId="{718E2B48-D080-4A4A-8FE4-8EA7CD04B94D}" type="presParOf" srcId="{DD1FF286-14BD-4E43-8EF7-7A2A76E7792C}" destId="{7F61F9A0-4CF9-49C3-800A-127D5686FF3C}" srcOrd="8" destOrd="0" presId="urn:microsoft.com/office/officeart/2005/8/layout/cycle5"/>
    <dgm:cxn modelId="{3A7284CB-549E-4DE2-A764-2E653BE0CE17}" type="presParOf" srcId="{DD1FF286-14BD-4E43-8EF7-7A2A76E7792C}" destId="{269DAC6C-88BA-4AE9-A5A3-4DEEE7F0E37A}" srcOrd="9" destOrd="0" presId="urn:microsoft.com/office/officeart/2005/8/layout/cycle5"/>
    <dgm:cxn modelId="{357E2590-9076-4C07-8BAA-93A771DC9D7D}" type="presParOf" srcId="{DD1FF286-14BD-4E43-8EF7-7A2A76E7792C}" destId="{069BE940-99A6-4288-8741-7C75D788E0F9}" srcOrd="10" destOrd="0" presId="urn:microsoft.com/office/officeart/2005/8/layout/cycle5"/>
    <dgm:cxn modelId="{48B68E3D-1F91-42B5-BC94-3D20052235AB}" type="presParOf" srcId="{DD1FF286-14BD-4E43-8EF7-7A2A76E7792C}" destId="{806D6156-8D4E-4857-A5D2-5A1B8AD8B11A}" srcOrd="11" destOrd="0" presId="urn:microsoft.com/office/officeart/2005/8/layout/cycle5"/>
    <dgm:cxn modelId="{8D0778BF-8872-436E-9A96-CFDF012ADE91}" type="presParOf" srcId="{DD1FF286-14BD-4E43-8EF7-7A2A76E7792C}" destId="{D47A411B-8418-4683-9DAA-37EBC88F907D}" srcOrd="12" destOrd="0" presId="urn:microsoft.com/office/officeart/2005/8/layout/cycle5"/>
    <dgm:cxn modelId="{2B565948-B64F-40EE-A8A2-B6264F272E19}" type="presParOf" srcId="{DD1FF286-14BD-4E43-8EF7-7A2A76E7792C}" destId="{6757D5B3-6B66-4C3B-B430-7B69C76DB053}" srcOrd="13" destOrd="0" presId="urn:microsoft.com/office/officeart/2005/8/layout/cycle5"/>
    <dgm:cxn modelId="{E84FC222-0867-47A9-8D21-F1DF5E6200C4}" type="presParOf" srcId="{DD1FF286-14BD-4E43-8EF7-7A2A76E7792C}" destId="{6405217C-71CA-40C0-9F62-00BD411F2CF5}"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327B7-7B54-4746-9C15-9A6A1699DB97}" type="doc">
      <dgm:prSet loTypeId="urn:microsoft.com/office/officeart/2005/8/layout/cycle2" loCatId="cycle" qsTypeId="urn:microsoft.com/office/officeart/2005/8/quickstyle/simple5" qsCatId="simple" csTypeId="urn:microsoft.com/office/officeart/2005/8/colors/accent0_1" csCatId="mainScheme" phldr="1"/>
      <dgm:spPr/>
      <dgm:t>
        <a:bodyPr/>
        <a:lstStyle/>
        <a:p>
          <a:endParaRPr lang="tr-TR"/>
        </a:p>
      </dgm:t>
    </dgm:pt>
    <dgm:pt modelId="{842E60A2-355B-4D78-82BD-17660B0D8F82}">
      <dgm:prSet phldrT="[Metin]"/>
      <dgm:spPr/>
      <dgm:t>
        <a:bodyPr/>
        <a:lstStyle/>
        <a:p>
          <a:r>
            <a:rPr lang="tr-TR" dirty="0" smtClean="0"/>
            <a:t>Korku</a:t>
          </a:r>
          <a:endParaRPr lang="tr-TR" dirty="0"/>
        </a:p>
      </dgm:t>
    </dgm:pt>
    <dgm:pt modelId="{6BAD5CC9-6EF3-42D4-9A6F-024B30CA7FF7}" type="parTrans" cxnId="{C1BC9A79-DD62-4971-BA87-3A10D8DB32D5}">
      <dgm:prSet/>
      <dgm:spPr/>
      <dgm:t>
        <a:bodyPr/>
        <a:lstStyle/>
        <a:p>
          <a:endParaRPr lang="tr-TR"/>
        </a:p>
      </dgm:t>
    </dgm:pt>
    <dgm:pt modelId="{DC84E1D1-0A9F-491B-9CB2-C9E6517113D1}" type="sibTrans" cxnId="{C1BC9A79-DD62-4971-BA87-3A10D8DB32D5}">
      <dgm:prSet/>
      <dgm:spPr/>
      <dgm:t>
        <a:bodyPr/>
        <a:lstStyle/>
        <a:p>
          <a:endParaRPr lang="tr-TR"/>
        </a:p>
      </dgm:t>
    </dgm:pt>
    <dgm:pt modelId="{2C215A27-08BF-4395-A626-B86A3C97ED6E}">
      <dgm:prSet phldrT="[Metin]"/>
      <dgm:spPr/>
      <dgm:t>
        <a:bodyPr/>
        <a:lstStyle/>
        <a:p>
          <a:r>
            <a:rPr lang="tr-TR" dirty="0" smtClean="0"/>
            <a:t>Öfke</a:t>
          </a:r>
          <a:endParaRPr lang="tr-TR" dirty="0"/>
        </a:p>
      </dgm:t>
    </dgm:pt>
    <dgm:pt modelId="{AF80803E-E739-4223-A7F9-F112D7BAF7EB}" type="parTrans" cxnId="{C4FDE6CE-A651-4A94-9D23-30598B2E2E57}">
      <dgm:prSet/>
      <dgm:spPr/>
      <dgm:t>
        <a:bodyPr/>
        <a:lstStyle/>
        <a:p>
          <a:endParaRPr lang="tr-TR"/>
        </a:p>
      </dgm:t>
    </dgm:pt>
    <dgm:pt modelId="{DE59FD50-609A-43F8-B545-AC5B97C31A81}" type="sibTrans" cxnId="{C4FDE6CE-A651-4A94-9D23-30598B2E2E57}">
      <dgm:prSet/>
      <dgm:spPr/>
      <dgm:t>
        <a:bodyPr/>
        <a:lstStyle/>
        <a:p>
          <a:endParaRPr lang="tr-TR"/>
        </a:p>
      </dgm:t>
    </dgm:pt>
    <dgm:pt modelId="{5C25EE7E-4E6F-4FAF-8CD9-4420B18C3146}">
      <dgm:prSet phldrT="[Metin]"/>
      <dgm:spPr/>
      <dgm:t>
        <a:bodyPr/>
        <a:lstStyle/>
        <a:p>
          <a:r>
            <a:rPr lang="tr-TR" dirty="0" smtClean="0"/>
            <a:t>Suçluluk</a:t>
          </a:r>
          <a:endParaRPr lang="tr-TR" dirty="0"/>
        </a:p>
      </dgm:t>
    </dgm:pt>
    <dgm:pt modelId="{61C3C801-4850-4BEE-8A18-4B55FA8ED215}" type="parTrans" cxnId="{3597EDEE-5000-4FCE-8127-07153080D2A7}">
      <dgm:prSet/>
      <dgm:spPr/>
      <dgm:t>
        <a:bodyPr/>
        <a:lstStyle/>
        <a:p>
          <a:endParaRPr lang="tr-TR"/>
        </a:p>
      </dgm:t>
    </dgm:pt>
    <dgm:pt modelId="{B148D9D3-A249-489C-99C0-D3E63F773EEC}" type="sibTrans" cxnId="{3597EDEE-5000-4FCE-8127-07153080D2A7}">
      <dgm:prSet/>
      <dgm:spPr/>
      <dgm:t>
        <a:bodyPr/>
        <a:lstStyle/>
        <a:p>
          <a:endParaRPr lang="tr-TR"/>
        </a:p>
      </dgm:t>
    </dgm:pt>
    <dgm:pt modelId="{8C7755F2-EF8A-4AD9-AD93-1969DFE1CB53}">
      <dgm:prSet phldrT="[Metin]"/>
      <dgm:spPr/>
      <dgm:t>
        <a:bodyPr/>
        <a:lstStyle/>
        <a:p>
          <a:r>
            <a:rPr lang="tr-TR" dirty="0" smtClean="0"/>
            <a:t>Endişe</a:t>
          </a:r>
          <a:endParaRPr lang="tr-TR" dirty="0"/>
        </a:p>
      </dgm:t>
    </dgm:pt>
    <dgm:pt modelId="{47F497CD-B1E5-47E0-9AF7-45D5F8060278}" type="parTrans" cxnId="{FDA865F3-E6AA-487F-923B-232F796B6635}">
      <dgm:prSet/>
      <dgm:spPr/>
      <dgm:t>
        <a:bodyPr/>
        <a:lstStyle/>
        <a:p>
          <a:endParaRPr lang="tr-TR"/>
        </a:p>
      </dgm:t>
    </dgm:pt>
    <dgm:pt modelId="{FD4C1F18-93F4-4AA3-A6C0-828BB6B0C80D}" type="sibTrans" cxnId="{FDA865F3-E6AA-487F-923B-232F796B6635}">
      <dgm:prSet/>
      <dgm:spPr/>
      <dgm:t>
        <a:bodyPr/>
        <a:lstStyle/>
        <a:p>
          <a:endParaRPr lang="tr-TR"/>
        </a:p>
      </dgm:t>
    </dgm:pt>
    <dgm:pt modelId="{54A59199-4683-4AA9-B4C9-A7C206C754F3}">
      <dgm:prSet/>
      <dgm:spPr/>
      <dgm:t>
        <a:bodyPr/>
        <a:lstStyle/>
        <a:p>
          <a:r>
            <a:rPr lang="tr-TR" dirty="0" smtClean="0"/>
            <a:t>Kaygı</a:t>
          </a:r>
          <a:endParaRPr lang="tr-TR" dirty="0"/>
        </a:p>
      </dgm:t>
    </dgm:pt>
    <dgm:pt modelId="{2D8EB02F-F186-4367-942B-A389169DEA33}" type="parTrans" cxnId="{BEA8349A-BF81-463E-B68D-EC7DE2EB578F}">
      <dgm:prSet/>
      <dgm:spPr/>
      <dgm:t>
        <a:bodyPr/>
        <a:lstStyle/>
        <a:p>
          <a:endParaRPr lang="tr-TR"/>
        </a:p>
      </dgm:t>
    </dgm:pt>
    <dgm:pt modelId="{9763157B-E5B0-4C96-A251-0D95D1ABA930}" type="sibTrans" cxnId="{BEA8349A-BF81-463E-B68D-EC7DE2EB578F}">
      <dgm:prSet/>
      <dgm:spPr/>
      <dgm:t>
        <a:bodyPr/>
        <a:lstStyle/>
        <a:p>
          <a:endParaRPr lang="tr-TR"/>
        </a:p>
      </dgm:t>
    </dgm:pt>
    <dgm:pt modelId="{45020F04-51A3-4EE0-AB33-E4C4A1262CB5}">
      <dgm:prSet/>
      <dgm:spPr/>
      <dgm:t>
        <a:bodyPr/>
        <a:lstStyle/>
        <a:p>
          <a:r>
            <a:rPr lang="tr-TR" dirty="0" smtClean="0"/>
            <a:t>Üzüntü</a:t>
          </a:r>
          <a:endParaRPr lang="tr-TR" dirty="0"/>
        </a:p>
      </dgm:t>
    </dgm:pt>
    <dgm:pt modelId="{744D30ED-747B-45A1-8C24-FACFFA51CD9D}" type="parTrans" cxnId="{8E62F200-88CB-44F0-B517-E4EB9DD3E2FE}">
      <dgm:prSet/>
      <dgm:spPr/>
      <dgm:t>
        <a:bodyPr/>
        <a:lstStyle/>
        <a:p>
          <a:endParaRPr lang="tr-TR"/>
        </a:p>
      </dgm:t>
    </dgm:pt>
    <dgm:pt modelId="{617843EC-F4A2-4B8C-9B2C-7386B4CDD3C2}" type="sibTrans" cxnId="{8E62F200-88CB-44F0-B517-E4EB9DD3E2FE}">
      <dgm:prSet/>
      <dgm:spPr/>
      <dgm:t>
        <a:bodyPr/>
        <a:lstStyle/>
        <a:p>
          <a:endParaRPr lang="tr-TR"/>
        </a:p>
      </dgm:t>
    </dgm:pt>
    <dgm:pt modelId="{4C8D7152-519D-4501-BC55-C2A4D21E54F4}" type="pres">
      <dgm:prSet presAssocID="{211327B7-7B54-4746-9C15-9A6A1699DB97}" presName="cycle" presStyleCnt="0">
        <dgm:presLayoutVars>
          <dgm:dir/>
          <dgm:resizeHandles val="exact"/>
        </dgm:presLayoutVars>
      </dgm:prSet>
      <dgm:spPr/>
      <dgm:t>
        <a:bodyPr/>
        <a:lstStyle/>
        <a:p>
          <a:endParaRPr lang="tr-TR"/>
        </a:p>
      </dgm:t>
    </dgm:pt>
    <dgm:pt modelId="{E9339B41-D326-4E44-A707-748A4DCE60C5}" type="pres">
      <dgm:prSet presAssocID="{842E60A2-355B-4D78-82BD-17660B0D8F82}" presName="node" presStyleLbl="node1" presStyleIdx="0" presStyleCnt="6" custScaleX="85420" custScaleY="83467">
        <dgm:presLayoutVars>
          <dgm:bulletEnabled val="1"/>
        </dgm:presLayoutVars>
      </dgm:prSet>
      <dgm:spPr/>
      <dgm:t>
        <a:bodyPr/>
        <a:lstStyle/>
        <a:p>
          <a:endParaRPr lang="tr-TR"/>
        </a:p>
      </dgm:t>
    </dgm:pt>
    <dgm:pt modelId="{B381049E-62C9-41AE-81D8-F1EC9B1D938C}" type="pres">
      <dgm:prSet presAssocID="{DC84E1D1-0A9F-491B-9CB2-C9E6517113D1}" presName="sibTrans" presStyleLbl="sibTrans2D1" presStyleIdx="0" presStyleCnt="6" custScaleY="49764"/>
      <dgm:spPr/>
      <dgm:t>
        <a:bodyPr/>
        <a:lstStyle/>
        <a:p>
          <a:endParaRPr lang="tr-TR"/>
        </a:p>
      </dgm:t>
    </dgm:pt>
    <dgm:pt modelId="{5BD95A63-6F0E-43AE-BBAC-D55FB5838B41}" type="pres">
      <dgm:prSet presAssocID="{DC84E1D1-0A9F-491B-9CB2-C9E6517113D1}" presName="connectorText" presStyleLbl="sibTrans2D1" presStyleIdx="0" presStyleCnt="6"/>
      <dgm:spPr/>
      <dgm:t>
        <a:bodyPr/>
        <a:lstStyle/>
        <a:p>
          <a:endParaRPr lang="tr-TR"/>
        </a:p>
      </dgm:t>
    </dgm:pt>
    <dgm:pt modelId="{52299E1D-B563-48E4-98E3-FECCB43CDEEA}" type="pres">
      <dgm:prSet presAssocID="{54A59199-4683-4AA9-B4C9-A7C206C754F3}" presName="node" presStyleLbl="node1" presStyleIdx="1" presStyleCnt="6" custScaleX="123750" custScaleY="57812" custRadScaleRad="201899" custRadScaleInc="3393">
        <dgm:presLayoutVars>
          <dgm:bulletEnabled val="1"/>
        </dgm:presLayoutVars>
      </dgm:prSet>
      <dgm:spPr/>
      <dgm:t>
        <a:bodyPr/>
        <a:lstStyle/>
        <a:p>
          <a:endParaRPr lang="tr-TR"/>
        </a:p>
      </dgm:t>
    </dgm:pt>
    <dgm:pt modelId="{24B145D5-014C-4E84-BE9A-10026188704E}" type="pres">
      <dgm:prSet presAssocID="{9763157B-E5B0-4C96-A251-0D95D1ABA930}" presName="sibTrans" presStyleLbl="sibTrans2D1" presStyleIdx="1" presStyleCnt="6" custScaleX="68183" custScaleY="45238"/>
      <dgm:spPr/>
      <dgm:t>
        <a:bodyPr/>
        <a:lstStyle/>
        <a:p>
          <a:endParaRPr lang="tr-TR"/>
        </a:p>
      </dgm:t>
    </dgm:pt>
    <dgm:pt modelId="{880EA030-4334-42CA-9112-B8FB54C64609}" type="pres">
      <dgm:prSet presAssocID="{9763157B-E5B0-4C96-A251-0D95D1ABA930}" presName="connectorText" presStyleLbl="sibTrans2D1" presStyleIdx="1" presStyleCnt="6"/>
      <dgm:spPr/>
      <dgm:t>
        <a:bodyPr/>
        <a:lstStyle/>
        <a:p>
          <a:endParaRPr lang="tr-TR"/>
        </a:p>
      </dgm:t>
    </dgm:pt>
    <dgm:pt modelId="{F194E37E-C476-47B6-8E2D-23867689600F}" type="pres">
      <dgm:prSet presAssocID="{45020F04-51A3-4EE0-AB33-E4C4A1262CB5}" presName="node" presStyleLbl="node1" presStyleIdx="2" presStyleCnt="6" custScaleX="117698" custScaleY="60816" custRadScaleRad="205299" custRadScaleInc="-4601">
        <dgm:presLayoutVars>
          <dgm:bulletEnabled val="1"/>
        </dgm:presLayoutVars>
      </dgm:prSet>
      <dgm:spPr/>
      <dgm:t>
        <a:bodyPr/>
        <a:lstStyle/>
        <a:p>
          <a:endParaRPr lang="tr-TR"/>
        </a:p>
      </dgm:t>
    </dgm:pt>
    <dgm:pt modelId="{EB16A8D4-B8BD-412A-A115-993E675442F3}" type="pres">
      <dgm:prSet presAssocID="{617843EC-F4A2-4B8C-9B2C-7386B4CDD3C2}" presName="sibTrans" presStyleLbl="sibTrans2D1" presStyleIdx="2" presStyleCnt="6" custScaleY="43828"/>
      <dgm:spPr/>
      <dgm:t>
        <a:bodyPr/>
        <a:lstStyle/>
        <a:p>
          <a:endParaRPr lang="tr-TR"/>
        </a:p>
      </dgm:t>
    </dgm:pt>
    <dgm:pt modelId="{0F53BAC8-47CD-482D-9C31-914429D5BB0D}" type="pres">
      <dgm:prSet presAssocID="{617843EC-F4A2-4B8C-9B2C-7386B4CDD3C2}" presName="connectorText" presStyleLbl="sibTrans2D1" presStyleIdx="2" presStyleCnt="6"/>
      <dgm:spPr/>
      <dgm:t>
        <a:bodyPr/>
        <a:lstStyle/>
        <a:p>
          <a:endParaRPr lang="tr-TR"/>
        </a:p>
      </dgm:t>
    </dgm:pt>
    <dgm:pt modelId="{F035EF88-5F06-4613-B247-3D0C1D1D2523}" type="pres">
      <dgm:prSet presAssocID="{2C215A27-08BF-4395-A626-B86A3C97ED6E}" presName="node" presStyleLbl="node1" presStyleIdx="3" presStyleCnt="6" custScaleX="87155" custScaleY="79680">
        <dgm:presLayoutVars>
          <dgm:bulletEnabled val="1"/>
        </dgm:presLayoutVars>
      </dgm:prSet>
      <dgm:spPr/>
      <dgm:t>
        <a:bodyPr/>
        <a:lstStyle/>
        <a:p>
          <a:endParaRPr lang="tr-TR"/>
        </a:p>
      </dgm:t>
    </dgm:pt>
    <dgm:pt modelId="{2AAE0742-DC40-415D-A11B-85D48385F4D2}" type="pres">
      <dgm:prSet presAssocID="{DE59FD50-609A-43F8-B545-AC5B97C31A81}" presName="sibTrans" presStyleLbl="sibTrans2D1" presStyleIdx="3" presStyleCnt="6" custScaleY="55125"/>
      <dgm:spPr/>
      <dgm:t>
        <a:bodyPr/>
        <a:lstStyle/>
        <a:p>
          <a:endParaRPr lang="tr-TR"/>
        </a:p>
      </dgm:t>
    </dgm:pt>
    <dgm:pt modelId="{FCB1B7FA-5C2B-47E4-A263-EEFC910C5ED9}" type="pres">
      <dgm:prSet presAssocID="{DE59FD50-609A-43F8-B545-AC5B97C31A81}" presName="connectorText" presStyleLbl="sibTrans2D1" presStyleIdx="3" presStyleCnt="6"/>
      <dgm:spPr/>
      <dgm:t>
        <a:bodyPr/>
        <a:lstStyle/>
        <a:p>
          <a:endParaRPr lang="tr-TR"/>
        </a:p>
      </dgm:t>
    </dgm:pt>
    <dgm:pt modelId="{CF6F95A2-DB30-4D2E-B09D-495A194966F3}" type="pres">
      <dgm:prSet presAssocID="{5C25EE7E-4E6F-4FAF-8CD9-4420B18C3146}" presName="node" presStyleLbl="node1" presStyleIdx="4" presStyleCnt="6" custScaleX="132248" custScaleY="59273" custRadScaleRad="211402" custRadScaleInc="11305">
        <dgm:presLayoutVars>
          <dgm:bulletEnabled val="1"/>
        </dgm:presLayoutVars>
      </dgm:prSet>
      <dgm:spPr/>
      <dgm:t>
        <a:bodyPr/>
        <a:lstStyle/>
        <a:p>
          <a:endParaRPr lang="tr-TR"/>
        </a:p>
      </dgm:t>
    </dgm:pt>
    <dgm:pt modelId="{D9E3D6A3-9BE8-4AF2-8B5B-5F912D82F06E}" type="pres">
      <dgm:prSet presAssocID="{B148D9D3-A249-489C-99C0-D3E63F773EEC}" presName="sibTrans" presStyleLbl="sibTrans2D1" presStyleIdx="4" presStyleCnt="6" custScaleY="34911"/>
      <dgm:spPr/>
      <dgm:t>
        <a:bodyPr/>
        <a:lstStyle/>
        <a:p>
          <a:endParaRPr lang="tr-TR"/>
        </a:p>
      </dgm:t>
    </dgm:pt>
    <dgm:pt modelId="{9487C2C0-74ED-4233-B6C4-4623DD500952}" type="pres">
      <dgm:prSet presAssocID="{B148D9D3-A249-489C-99C0-D3E63F773EEC}" presName="connectorText" presStyleLbl="sibTrans2D1" presStyleIdx="4" presStyleCnt="6"/>
      <dgm:spPr/>
      <dgm:t>
        <a:bodyPr/>
        <a:lstStyle/>
        <a:p>
          <a:endParaRPr lang="tr-TR"/>
        </a:p>
      </dgm:t>
    </dgm:pt>
    <dgm:pt modelId="{A7731361-8614-45BD-A612-31F63C087297}" type="pres">
      <dgm:prSet presAssocID="{8C7755F2-EF8A-4AD9-AD93-1969DFE1CB53}" presName="node" presStyleLbl="node1" presStyleIdx="5" presStyleCnt="6" custScaleX="132289" custScaleY="59917" custRadScaleRad="210502" custRadScaleInc="-11737">
        <dgm:presLayoutVars>
          <dgm:bulletEnabled val="1"/>
        </dgm:presLayoutVars>
      </dgm:prSet>
      <dgm:spPr/>
      <dgm:t>
        <a:bodyPr/>
        <a:lstStyle/>
        <a:p>
          <a:endParaRPr lang="tr-TR"/>
        </a:p>
      </dgm:t>
    </dgm:pt>
    <dgm:pt modelId="{B62975C8-8DB0-4FE4-A1B1-3D5BF8079817}" type="pres">
      <dgm:prSet presAssocID="{FD4C1F18-93F4-4AA3-A6C0-828BB6B0C80D}" presName="sibTrans" presStyleLbl="sibTrans2D1" presStyleIdx="5" presStyleCnt="6" custAng="112056" custScaleY="45631"/>
      <dgm:spPr/>
      <dgm:t>
        <a:bodyPr/>
        <a:lstStyle/>
        <a:p>
          <a:endParaRPr lang="tr-TR"/>
        </a:p>
      </dgm:t>
    </dgm:pt>
    <dgm:pt modelId="{9B7F50C0-6BA6-4B4C-A9CE-C5D20D8158BA}" type="pres">
      <dgm:prSet presAssocID="{FD4C1F18-93F4-4AA3-A6C0-828BB6B0C80D}" presName="connectorText" presStyleLbl="sibTrans2D1" presStyleIdx="5" presStyleCnt="6"/>
      <dgm:spPr/>
      <dgm:t>
        <a:bodyPr/>
        <a:lstStyle/>
        <a:p>
          <a:endParaRPr lang="tr-TR"/>
        </a:p>
      </dgm:t>
    </dgm:pt>
  </dgm:ptLst>
  <dgm:cxnLst>
    <dgm:cxn modelId="{C4FDE6CE-A651-4A94-9D23-30598B2E2E57}" srcId="{211327B7-7B54-4746-9C15-9A6A1699DB97}" destId="{2C215A27-08BF-4395-A626-B86A3C97ED6E}" srcOrd="3" destOrd="0" parTransId="{AF80803E-E739-4223-A7F9-F112D7BAF7EB}" sibTransId="{DE59FD50-609A-43F8-B545-AC5B97C31A81}"/>
    <dgm:cxn modelId="{CD8E1BE9-5A8E-43C9-93EA-788BBB9105B7}" type="presOf" srcId="{FD4C1F18-93F4-4AA3-A6C0-828BB6B0C80D}" destId="{B62975C8-8DB0-4FE4-A1B1-3D5BF8079817}" srcOrd="0" destOrd="0" presId="urn:microsoft.com/office/officeart/2005/8/layout/cycle2"/>
    <dgm:cxn modelId="{517032D0-8B9E-4E2A-9846-A24128D899F9}" type="presOf" srcId="{DE59FD50-609A-43F8-B545-AC5B97C31A81}" destId="{2AAE0742-DC40-415D-A11B-85D48385F4D2}" srcOrd="0" destOrd="0" presId="urn:microsoft.com/office/officeart/2005/8/layout/cycle2"/>
    <dgm:cxn modelId="{EE44D773-9E13-4BAD-9673-64E4A663867B}" type="presOf" srcId="{FD4C1F18-93F4-4AA3-A6C0-828BB6B0C80D}" destId="{9B7F50C0-6BA6-4B4C-A9CE-C5D20D8158BA}" srcOrd="1" destOrd="0" presId="urn:microsoft.com/office/officeart/2005/8/layout/cycle2"/>
    <dgm:cxn modelId="{F194B4D6-07CC-4701-A669-FFD8DB08E431}" type="presOf" srcId="{B148D9D3-A249-489C-99C0-D3E63F773EEC}" destId="{D9E3D6A3-9BE8-4AF2-8B5B-5F912D82F06E}" srcOrd="0" destOrd="0" presId="urn:microsoft.com/office/officeart/2005/8/layout/cycle2"/>
    <dgm:cxn modelId="{D153AAD2-9180-4605-9A03-28DA08DAC30F}" type="presOf" srcId="{9763157B-E5B0-4C96-A251-0D95D1ABA930}" destId="{880EA030-4334-42CA-9112-B8FB54C64609}" srcOrd="1" destOrd="0" presId="urn:microsoft.com/office/officeart/2005/8/layout/cycle2"/>
    <dgm:cxn modelId="{991A226B-7DFE-44B7-9F3A-C991FEA916C5}" type="presOf" srcId="{842E60A2-355B-4D78-82BD-17660B0D8F82}" destId="{E9339B41-D326-4E44-A707-748A4DCE60C5}" srcOrd="0" destOrd="0" presId="urn:microsoft.com/office/officeart/2005/8/layout/cycle2"/>
    <dgm:cxn modelId="{DA26E91F-0778-4A13-910E-1E298F48A7F8}" type="presOf" srcId="{5C25EE7E-4E6F-4FAF-8CD9-4420B18C3146}" destId="{CF6F95A2-DB30-4D2E-B09D-495A194966F3}" srcOrd="0" destOrd="0" presId="urn:microsoft.com/office/officeart/2005/8/layout/cycle2"/>
    <dgm:cxn modelId="{B45425A0-DFCF-457A-B8DD-FC9F42FFA345}" type="presOf" srcId="{211327B7-7B54-4746-9C15-9A6A1699DB97}" destId="{4C8D7152-519D-4501-BC55-C2A4D21E54F4}" srcOrd="0" destOrd="0" presId="urn:microsoft.com/office/officeart/2005/8/layout/cycle2"/>
    <dgm:cxn modelId="{156ABC36-6801-4F11-B395-F693805D21B6}" type="presOf" srcId="{8C7755F2-EF8A-4AD9-AD93-1969DFE1CB53}" destId="{A7731361-8614-45BD-A612-31F63C087297}" srcOrd="0" destOrd="0" presId="urn:microsoft.com/office/officeart/2005/8/layout/cycle2"/>
    <dgm:cxn modelId="{FDA865F3-E6AA-487F-923B-232F796B6635}" srcId="{211327B7-7B54-4746-9C15-9A6A1699DB97}" destId="{8C7755F2-EF8A-4AD9-AD93-1969DFE1CB53}" srcOrd="5" destOrd="0" parTransId="{47F497CD-B1E5-47E0-9AF7-45D5F8060278}" sibTransId="{FD4C1F18-93F4-4AA3-A6C0-828BB6B0C80D}"/>
    <dgm:cxn modelId="{6984665F-CDF6-4C37-9E0A-A2F124A25050}" type="presOf" srcId="{617843EC-F4A2-4B8C-9B2C-7386B4CDD3C2}" destId="{EB16A8D4-B8BD-412A-A115-993E675442F3}" srcOrd="0" destOrd="0" presId="urn:microsoft.com/office/officeart/2005/8/layout/cycle2"/>
    <dgm:cxn modelId="{0206B5D4-C2E3-4EFD-9454-560C6CE2013B}" type="presOf" srcId="{B148D9D3-A249-489C-99C0-D3E63F773EEC}" destId="{9487C2C0-74ED-4233-B6C4-4623DD500952}" srcOrd="1" destOrd="0" presId="urn:microsoft.com/office/officeart/2005/8/layout/cycle2"/>
    <dgm:cxn modelId="{3597EDEE-5000-4FCE-8127-07153080D2A7}" srcId="{211327B7-7B54-4746-9C15-9A6A1699DB97}" destId="{5C25EE7E-4E6F-4FAF-8CD9-4420B18C3146}" srcOrd="4" destOrd="0" parTransId="{61C3C801-4850-4BEE-8A18-4B55FA8ED215}" sibTransId="{B148D9D3-A249-489C-99C0-D3E63F773EEC}"/>
    <dgm:cxn modelId="{C1BC9A79-DD62-4971-BA87-3A10D8DB32D5}" srcId="{211327B7-7B54-4746-9C15-9A6A1699DB97}" destId="{842E60A2-355B-4D78-82BD-17660B0D8F82}" srcOrd="0" destOrd="0" parTransId="{6BAD5CC9-6EF3-42D4-9A6F-024B30CA7FF7}" sibTransId="{DC84E1D1-0A9F-491B-9CB2-C9E6517113D1}"/>
    <dgm:cxn modelId="{4E2BA509-C818-4687-9C84-778529F25450}" type="presOf" srcId="{45020F04-51A3-4EE0-AB33-E4C4A1262CB5}" destId="{F194E37E-C476-47B6-8E2D-23867689600F}" srcOrd="0" destOrd="0" presId="urn:microsoft.com/office/officeart/2005/8/layout/cycle2"/>
    <dgm:cxn modelId="{E139C00A-F4FC-4D0D-B791-3F6EA3B9BD06}" type="presOf" srcId="{DC84E1D1-0A9F-491B-9CB2-C9E6517113D1}" destId="{B381049E-62C9-41AE-81D8-F1EC9B1D938C}" srcOrd="0" destOrd="0" presId="urn:microsoft.com/office/officeart/2005/8/layout/cycle2"/>
    <dgm:cxn modelId="{8E62F200-88CB-44F0-B517-E4EB9DD3E2FE}" srcId="{211327B7-7B54-4746-9C15-9A6A1699DB97}" destId="{45020F04-51A3-4EE0-AB33-E4C4A1262CB5}" srcOrd="2" destOrd="0" parTransId="{744D30ED-747B-45A1-8C24-FACFFA51CD9D}" sibTransId="{617843EC-F4A2-4B8C-9B2C-7386B4CDD3C2}"/>
    <dgm:cxn modelId="{69F88350-039A-4D63-BAFC-50DC95162748}" type="presOf" srcId="{2C215A27-08BF-4395-A626-B86A3C97ED6E}" destId="{F035EF88-5F06-4613-B247-3D0C1D1D2523}" srcOrd="0" destOrd="0" presId="urn:microsoft.com/office/officeart/2005/8/layout/cycle2"/>
    <dgm:cxn modelId="{63DE75BA-D5D0-454C-8D6B-85250729D0B1}" type="presOf" srcId="{DE59FD50-609A-43F8-B545-AC5B97C31A81}" destId="{FCB1B7FA-5C2B-47E4-A263-EEFC910C5ED9}" srcOrd="1" destOrd="0" presId="urn:microsoft.com/office/officeart/2005/8/layout/cycle2"/>
    <dgm:cxn modelId="{A9C4BBA2-D457-43CD-8DCB-2C5D36CBE49F}" type="presOf" srcId="{54A59199-4683-4AA9-B4C9-A7C206C754F3}" destId="{52299E1D-B563-48E4-98E3-FECCB43CDEEA}" srcOrd="0" destOrd="0" presId="urn:microsoft.com/office/officeart/2005/8/layout/cycle2"/>
    <dgm:cxn modelId="{47E7EDBC-E46D-415F-9FD9-3FFB8BD282D8}" type="presOf" srcId="{617843EC-F4A2-4B8C-9B2C-7386B4CDD3C2}" destId="{0F53BAC8-47CD-482D-9C31-914429D5BB0D}" srcOrd="1" destOrd="0" presId="urn:microsoft.com/office/officeart/2005/8/layout/cycle2"/>
    <dgm:cxn modelId="{5A3A4C43-30D9-4D2F-A054-1100CDA66FAC}" type="presOf" srcId="{9763157B-E5B0-4C96-A251-0D95D1ABA930}" destId="{24B145D5-014C-4E84-BE9A-10026188704E}" srcOrd="0" destOrd="0" presId="urn:microsoft.com/office/officeart/2005/8/layout/cycle2"/>
    <dgm:cxn modelId="{D5CAAA22-0A95-47CB-B0BE-814BB849FD20}" type="presOf" srcId="{DC84E1D1-0A9F-491B-9CB2-C9E6517113D1}" destId="{5BD95A63-6F0E-43AE-BBAC-D55FB5838B41}" srcOrd="1" destOrd="0" presId="urn:microsoft.com/office/officeart/2005/8/layout/cycle2"/>
    <dgm:cxn modelId="{BEA8349A-BF81-463E-B68D-EC7DE2EB578F}" srcId="{211327B7-7B54-4746-9C15-9A6A1699DB97}" destId="{54A59199-4683-4AA9-B4C9-A7C206C754F3}" srcOrd="1" destOrd="0" parTransId="{2D8EB02F-F186-4367-942B-A389169DEA33}" sibTransId="{9763157B-E5B0-4C96-A251-0D95D1ABA930}"/>
    <dgm:cxn modelId="{CA0F177D-3F30-4194-96EC-7DD80067E1A3}" type="presParOf" srcId="{4C8D7152-519D-4501-BC55-C2A4D21E54F4}" destId="{E9339B41-D326-4E44-A707-748A4DCE60C5}" srcOrd="0" destOrd="0" presId="urn:microsoft.com/office/officeart/2005/8/layout/cycle2"/>
    <dgm:cxn modelId="{E935476E-1A5B-47EC-836A-5B745303CEEC}" type="presParOf" srcId="{4C8D7152-519D-4501-BC55-C2A4D21E54F4}" destId="{B381049E-62C9-41AE-81D8-F1EC9B1D938C}" srcOrd="1" destOrd="0" presId="urn:microsoft.com/office/officeart/2005/8/layout/cycle2"/>
    <dgm:cxn modelId="{E3790EB7-BDFE-4371-BB8F-1F6C4A54F989}" type="presParOf" srcId="{B381049E-62C9-41AE-81D8-F1EC9B1D938C}" destId="{5BD95A63-6F0E-43AE-BBAC-D55FB5838B41}" srcOrd="0" destOrd="0" presId="urn:microsoft.com/office/officeart/2005/8/layout/cycle2"/>
    <dgm:cxn modelId="{1F34B0F6-D9F8-48BF-BA4C-2EC9E3DF931F}" type="presParOf" srcId="{4C8D7152-519D-4501-BC55-C2A4D21E54F4}" destId="{52299E1D-B563-48E4-98E3-FECCB43CDEEA}" srcOrd="2" destOrd="0" presId="urn:microsoft.com/office/officeart/2005/8/layout/cycle2"/>
    <dgm:cxn modelId="{140CE361-86F0-44F5-81E9-81789108DE30}" type="presParOf" srcId="{4C8D7152-519D-4501-BC55-C2A4D21E54F4}" destId="{24B145D5-014C-4E84-BE9A-10026188704E}" srcOrd="3" destOrd="0" presId="urn:microsoft.com/office/officeart/2005/8/layout/cycle2"/>
    <dgm:cxn modelId="{714092AD-8A36-456E-B3AA-65190DB3919B}" type="presParOf" srcId="{24B145D5-014C-4E84-BE9A-10026188704E}" destId="{880EA030-4334-42CA-9112-B8FB54C64609}" srcOrd="0" destOrd="0" presId="urn:microsoft.com/office/officeart/2005/8/layout/cycle2"/>
    <dgm:cxn modelId="{8C06F9AA-5B41-46CD-8B9C-D75A8FD7ADEB}" type="presParOf" srcId="{4C8D7152-519D-4501-BC55-C2A4D21E54F4}" destId="{F194E37E-C476-47B6-8E2D-23867689600F}" srcOrd="4" destOrd="0" presId="urn:microsoft.com/office/officeart/2005/8/layout/cycle2"/>
    <dgm:cxn modelId="{DEDB7F1B-26CC-4B6D-9A59-E4EA997CDDB8}" type="presParOf" srcId="{4C8D7152-519D-4501-BC55-C2A4D21E54F4}" destId="{EB16A8D4-B8BD-412A-A115-993E675442F3}" srcOrd="5" destOrd="0" presId="urn:microsoft.com/office/officeart/2005/8/layout/cycle2"/>
    <dgm:cxn modelId="{73472ECD-A524-404B-9D6F-8C983E0E1D05}" type="presParOf" srcId="{EB16A8D4-B8BD-412A-A115-993E675442F3}" destId="{0F53BAC8-47CD-482D-9C31-914429D5BB0D}" srcOrd="0" destOrd="0" presId="urn:microsoft.com/office/officeart/2005/8/layout/cycle2"/>
    <dgm:cxn modelId="{F58548D8-9BF7-4D1E-8A55-6D3D6D5CAF3E}" type="presParOf" srcId="{4C8D7152-519D-4501-BC55-C2A4D21E54F4}" destId="{F035EF88-5F06-4613-B247-3D0C1D1D2523}" srcOrd="6" destOrd="0" presId="urn:microsoft.com/office/officeart/2005/8/layout/cycle2"/>
    <dgm:cxn modelId="{CEA30B6B-EA15-468E-BF15-4D42E9164835}" type="presParOf" srcId="{4C8D7152-519D-4501-BC55-C2A4D21E54F4}" destId="{2AAE0742-DC40-415D-A11B-85D48385F4D2}" srcOrd="7" destOrd="0" presId="urn:microsoft.com/office/officeart/2005/8/layout/cycle2"/>
    <dgm:cxn modelId="{E9CBBCC0-84A2-4683-B85E-78CEC4C1EF8F}" type="presParOf" srcId="{2AAE0742-DC40-415D-A11B-85D48385F4D2}" destId="{FCB1B7FA-5C2B-47E4-A263-EEFC910C5ED9}" srcOrd="0" destOrd="0" presId="urn:microsoft.com/office/officeart/2005/8/layout/cycle2"/>
    <dgm:cxn modelId="{14BB7094-C0B3-492E-9DFA-08513DE3F36B}" type="presParOf" srcId="{4C8D7152-519D-4501-BC55-C2A4D21E54F4}" destId="{CF6F95A2-DB30-4D2E-B09D-495A194966F3}" srcOrd="8" destOrd="0" presId="urn:microsoft.com/office/officeart/2005/8/layout/cycle2"/>
    <dgm:cxn modelId="{126720BC-F4C2-46E9-A6C9-F858923A929A}" type="presParOf" srcId="{4C8D7152-519D-4501-BC55-C2A4D21E54F4}" destId="{D9E3D6A3-9BE8-4AF2-8B5B-5F912D82F06E}" srcOrd="9" destOrd="0" presId="urn:microsoft.com/office/officeart/2005/8/layout/cycle2"/>
    <dgm:cxn modelId="{C9413CE7-5EF6-484E-AB56-725918DB214C}" type="presParOf" srcId="{D9E3D6A3-9BE8-4AF2-8B5B-5F912D82F06E}" destId="{9487C2C0-74ED-4233-B6C4-4623DD500952}" srcOrd="0" destOrd="0" presId="urn:microsoft.com/office/officeart/2005/8/layout/cycle2"/>
    <dgm:cxn modelId="{E8A60E35-8B5D-44A7-A038-6123F7A9D91A}" type="presParOf" srcId="{4C8D7152-519D-4501-BC55-C2A4D21E54F4}" destId="{A7731361-8614-45BD-A612-31F63C087297}" srcOrd="10" destOrd="0" presId="urn:microsoft.com/office/officeart/2005/8/layout/cycle2"/>
    <dgm:cxn modelId="{0245E636-C6A4-4167-83E0-E1B31B67DCE8}" type="presParOf" srcId="{4C8D7152-519D-4501-BC55-C2A4D21E54F4}" destId="{B62975C8-8DB0-4FE4-A1B1-3D5BF8079817}" srcOrd="11" destOrd="0" presId="urn:microsoft.com/office/officeart/2005/8/layout/cycle2"/>
    <dgm:cxn modelId="{EC507244-C67E-46D3-BA33-9E91F8F47A24}" type="presParOf" srcId="{B62975C8-8DB0-4FE4-A1B1-3D5BF8079817}" destId="{9B7F50C0-6BA6-4B4C-A9CE-C5D20D8158B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pPr/>
              <a:t>12/27/2018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pPr/>
              <a:t>12/27/2018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pPr/>
              <a:t>12/27/2018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pPr/>
              <a:t>12/27/2018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pPr/>
              <a:t>12/27/2018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pPr/>
              <a:t>12/27/2018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pPr/>
              <a:t>12/27/2018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pPr/>
              <a:t>12/27/2018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pPr/>
              <a:t>12/27/2018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pPr/>
              <a:t>12/27/2018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12/27/2018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pPr/>
              <a:t>12/27/2018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933303"/>
            <a:ext cx="9068586" cy="3239588"/>
          </a:xfrm>
        </p:spPr>
        <p:txBody>
          <a:bodyPr/>
          <a:lstStyle/>
          <a:p>
            <a:r>
              <a:rPr lang="tr-TR" sz="8800" b="1" dirty="0" smtClean="0">
                <a:solidFill>
                  <a:schemeClr val="accent1">
                    <a:lumMod val="50000"/>
                  </a:schemeClr>
                </a:solidFill>
                <a:effectLst>
                  <a:outerShdw blurRad="38100" dist="38100" dir="2700000" algn="tl">
                    <a:srgbClr val="000000">
                      <a:alpha val="43137"/>
                    </a:srgbClr>
                  </a:outerShdw>
                </a:effectLst>
                <a:latin typeface="Calibri" pitchFamily="34" charset="0"/>
              </a:rPr>
              <a:t>AKRAN ZORBALIĞI</a:t>
            </a:r>
            <a:endParaRPr lang="en-US" sz="8800" b="1" dirty="0">
              <a:solidFill>
                <a:schemeClr val="accent1">
                  <a:lumMod val="50000"/>
                </a:schemeClr>
              </a:solidFill>
              <a:effectLst>
                <a:outerShdw blurRad="38100" dist="38100" dir="2700000" algn="tl">
                  <a:srgbClr val="000000">
                    <a:alpha val="43137"/>
                  </a:srgbClr>
                </a:outerShdw>
              </a:effectLst>
              <a:latin typeface="Calibri"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828" y="5485878"/>
            <a:ext cx="1340678" cy="1372122"/>
          </a:xfrm>
          <a:prstGeom prst="rect">
            <a:avLst/>
          </a:prstGeom>
        </p:spPr>
      </p:pic>
    </p:spTree>
    <p:extLst>
      <p:ext uri="{BB962C8B-B14F-4D97-AF65-F5344CB8AC3E}">
        <p14:creationId xmlns:p14="http://schemas.microsoft.com/office/powerpoint/2010/main" val="162719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mut\Desktop\akran zorbalığı\20.jpg"/>
          <p:cNvPicPr>
            <a:picLocks noChangeAspect="1" noChangeArrowheads="1"/>
          </p:cNvPicPr>
          <p:nvPr/>
        </p:nvPicPr>
        <p:blipFill>
          <a:blip r:embed="rId2"/>
          <a:srcRect/>
          <a:stretch>
            <a:fillRect/>
          </a:stretch>
        </p:blipFill>
        <p:spPr bwMode="auto">
          <a:xfrm>
            <a:off x="5402246" y="2152036"/>
            <a:ext cx="1782326" cy="2446089"/>
          </a:xfrm>
          <a:prstGeom prst="rect">
            <a:avLst/>
          </a:prstGeom>
          <a:noFill/>
        </p:spPr>
      </p:pic>
      <p:graphicFrame>
        <p:nvGraphicFramePr>
          <p:cNvPr id="3" name="2 Diyagram"/>
          <p:cNvGraphicFramePr/>
          <p:nvPr/>
        </p:nvGraphicFramePr>
        <p:xfrm>
          <a:off x="1606731" y="287383"/>
          <a:ext cx="9326879" cy="6217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Başlık"/>
          <p:cNvSpPr>
            <a:spLocks noGrp="1"/>
          </p:cNvSpPr>
          <p:nvPr>
            <p:ph type="title"/>
          </p:nvPr>
        </p:nvSpPr>
        <p:spPr>
          <a:xfrm>
            <a:off x="217715" y="289897"/>
            <a:ext cx="5046617" cy="1371600"/>
          </a:xfrm>
        </p:spPr>
        <p:txBody>
          <a:bodyPr>
            <a:normAutofit/>
          </a:bodyPr>
          <a:lstStyle/>
          <a:p>
            <a:r>
              <a:rPr lang="tr-TR" sz="3600" b="1" dirty="0" smtClean="0">
                <a:solidFill>
                  <a:schemeClr val="accent1">
                    <a:lumMod val="50000"/>
                  </a:schemeClr>
                </a:solidFill>
              </a:rPr>
              <a:t>Seyirci rolündeki bireylerin özellikleri;</a:t>
            </a:r>
            <a:endParaRPr lang="tr-TR" sz="3600" b="1" dirty="0">
              <a:solidFill>
                <a:schemeClr val="accent1">
                  <a:lumMod val="50000"/>
                </a:schemeClr>
              </a:solidFill>
            </a:endParaRPr>
          </a:p>
        </p:txBody>
      </p:sp>
      <p:pic>
        <p:nvPicPr>
          <p:cNvPr id="5" name="Resim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8800" b="1" dirty="0" smtClean="0">
                <a:solidFill>
                  <a:schemeClr val="accent1">
                    <a:lumMod val="50000"/>
                  </a:schemeClr>
                </a:solidFill>
                <a:effectLst>
                  <a:outerShdw blurRad="38100" dist="38100" dir="2700000" algn="tl">
                    <a:srgbClr val="000000">
                      <a:alpha val="43137"/>
                    </a:srgbClr>
                  </a:outerShdw>
                </a:effectLst>
                <a:latin typeface="Calibri" pitchFamily="34" charset="0"/>
              </a:rPr>
              <a:t>ZORBALIK TÜRLERİ</a:t>
            </a:r>
            <a:endParaRPr lang="tr-TR" sz="8800" b="1" dirty="0">
              <a:solidFill>
                <a:schemeClr val="accent1">
                  <a:lumMod val="50000"/>
                </a:schemeClr>
              </a:solidFill>
              <a:effectLst>
                <a:outerShdw blurRad="38100" dist="38100" dir="2700000" algn="tl">
                  <a:srgbClr val="000000">
                    <a:alpha val="43137"/>
                  </a:srgbClr>
                </a:outerShdw>
              </a:effectLst>
              <a:latin typeface="Calibri"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828" y="5485878"/>
            <a:ext cx="1340678" cy="13721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Yer Tutucusu" descr="9.png"/>
          <p:cNvPicPr>
            <a:picLocks noGrp="1" noChangeAspect="1"/>
          </p:cNvPicPr>
          <p:nvPr>
            <p:ph type="pic" idx="1"/>
          </p:nvPr>
        </p:nvPicPr>
        <p:blipFill>
          <a:blip r:embed="rId2"/>
          <a:srcRect t="104" b="104"/>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2 İçerik Yer Tutucusu"/>
          <p:cNvSpPr>
            <a:spLocks noGrp="1"/>
          </p:cNvSpPr>
          <p:nvPr>
            <p:ph type="body" sz="half" idx="2"/>
          </p:nvPr>
        </p:nvSpPr>
        <p:spPr>
          <a:xfrm>
            <a:off x="9317493" y="515154"/>
            <a:ext cx="2432304" cy="3731010"/>
          </a:xfrm>
        </p:spPr>
        <p:txBody>
          <a:bodyPr>
            <a:normAutofit fontScale="85000" lnSpcReduction="20000"/>
          </a:bodyPr>
          <a:lstStyle/>
          <a:p>
            <a:pPr>
              <a:lnSpc>
                <a:spcPct val="150000"/>
              </a:lnSpc>
              <a:buNone/>
            </a:pPr>
            <a:endParaRPr lang="tr-TR" sz="2200" dirty="0" smtClean="0">
              <a:latin typeface="Constantia" pitchFamily="18" charset="0"/>
            </a:endParaRPr>
          </a:p>
          <a:p>
            <a:pPr>
              <a:lnSpc>
                <a:spcPct val="150000"/>
              </a:lnSpc>
              <a:buNone/>
            </a:pPr>
            <a:r>
              <a:rPr lang="tr-TR" sz="2200" dirty="0" smtClean="0">
                <a:latin typeface="Constantia" pitchFamily="18" charset="0"/>
              </a:rPr>
              <a:t>Zorbalık genel olarak 4 başlık altında toplanmaktadır;</a:t>
            </a:r>
          </a:p>
          <a:p>
            <a:pPr>
              <a:lnSpc>
                <a:spcPct val="150000"/>
              </a:lnSpc>
              <a:buFont typeface="Wingdings" pitchFamily="2" charset="2"/>
              <a:buChar char="ü"/>
            </a:pPr>
            <a:r>
              <a:rPr lang="tr-TR" sz="2200" dirty="0" smtClean="0">
                <a:latin typeface="Constantia" pitchFamily="18" charset="0"/>
              </a:rPr>
              <a:t>Fiziksel Zorbalık</a:t>
            </a:r>
          </a:p>
          <a:p>
            <a:pPr>
              <a:lnSpc>
                <a:spcPct val="150000"/>
              </a:lnSpc>
              <a:buFont typeface="Wingdings" pitchFamily="2" charset="2"/>
              <a:buChar char="ü"/>
            </a:pPr>
            <a:r>
              <a:rPr lang="tr-TR" sz="2200" dirty="0" smtClean="0">
                <a:latin typeface="Constantia" pitchFamily="18" charset="0"/>
              </a:rPr>
              <a:t>Sözel Zorbalık</a:t>
            </a:r>
          </a:p>
          <a:p>
            <a:pPr>
              <a:lnSpc>
                <a:spcPct val="150000"/>
              </a:lnSpc>
              <a:buFont typeface="Wingdings" pitchFamily="2" charset="2"/>
              <a:buChar char="ü"/>
            </a:pPr>
            <a:r>
              <a:rPr lang="tr-TR" sz="2200" dirty="0" smtClean="0">
                <a:latin typeface="Constantia" pitchFamily="18" charset="0"/>
              </a:rPr>
              <a:t>Sosyal Zorbalık</a:t>
            </a:r>
          </a:p>
          <a:p>
            <a:pPr>
              <a:lnSpc>
                <a:spcPct val="150000"/>
              </a:lnSpc>
              <a:buFont typeface="Wingdings" pitchFamily="2" charset="2"/>
              <a:buChar char="ü"/>
            </a:pPr>
            <a:r>
              <a:rPr lang="tr-TR" sz="2200" dirty="0" smtClean="0">
                <a:latin typeface="Constantia" pitchFamily="18" charset="0"/>
              </a:rPr>
              <a:t>Siber Zorbalık</a:t>
            </a:r>
            <a:endParaRPr lang="tr-TR" sz="2200" dirty="0">
              <a:latin typeface="Constantia"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864663"/>
            <a:ext cx="10058400" cy="1371600"/>
          </a:xfrm>
        </p:spPr>
        <p:txBody>
          <a:bodyPr>
            <a:normAutofit/>
          </a:bodyPr>
          <a:lstStyle/>
          <a:p>
            <a:r>
              <a:rPr lang="tr-TR" sz="3200" b="1" dirty="0" smtClean="0">
                <a:solidFill>
                  <a:schemeClr val="accent1">
                    <a:lumMod val="50000"/>
                  </a:schemeClr>
                </a:solidFill>
                <a:effectLst>
                  <a:outerShdw blurRad="38100" dist="38100" dir="2700000" algn="tl">
                    <a:srgbClr val="000000">
                      <a:alpha val="43137"/>
                    </a:srgbClr>
                  </a:outerShdw>
                </a:effectLst>
                <a:latin typeface="Constantia" pitchFamily="18" charset="0"/>
              </a:rPr>
              <a:t>Fiziksel Zorbalık;</a:t>
            </a:r>
            <a:endParaRPr lang="tr-TR" sz="3200" b="1" dirty="0">
              <a:solidFill>
                <a:schemeClr val="accent1">
                  <a:lumMod val="50000"/>
                </a:schemeClr>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idx="1"/>
          </p:nvPr>
        </p:nvSpPr>
        <p:spPr>
          <a:xfrm>
            <a:off x="444138" y="1854926"/>
            <a:ext cx="6008914" cy="4180114"/>
          </a:xfrm>
        </p:spPr>
        <p:txBody>
          <a:bodyPr>
            <a:normAutofit fontScale="85000" lnSpcReduction="20000"/>
          </a:bodyPr>
          <a:lstStyle/>
          <a:p>
            <a:pPr lvl="1">
              <a:lnSpc>
                <a:spcPct val="160000"/>
              </a:lnSpc>
              <a:spcBef>
                <a:spcPct val="75000"/>
              </a:spcBef>
              <a:buFont typeface="Wingdings" pitchFamily="2" charset="2"/>
              <a:buChar char="Ø"/>
            </a:pPr>
            <a:r>
              <a:rPr lang="tr-TR" sz="2200" dirty="0" smtClean="0">
                <a:latin typeface="Constantia" pitchFamily="18" charset="0"/>
              </a:rPr>
              <a:t>Fiziksel zorbalar eylem yönelimlidir ve vurmak, tekme atmak gibi doğrudan zorbalık olarak nitelendirilebilecek davranışlar sergilerler. Bu, zorbalığın en kolay ayırt edilebilen türüdür. </a:t>
            </a:r>
          </a:p>
          <a:p>
            <a:pPr lvl="1">
              <a:lnSpc>
                <a:spcPct val="75000"/>
              </a:lnSpc>
              <a:spcBef>
                <a:spcPct val="75000"/>
              </a:spcBef>
              <a:buFont typeface="Wingdings" pitchFamily="2" charset="2"/>
              <a:buChar char="§"/>
            </a:pPr>
            <a:r>
              <a:rPr lang="tr-TR" sz="2400" dirty="0" smtClean="0">
                <a:latin typeface="Constantia" pitchFamily="18" charset="0"/>
              </a:rPr>
              <a:t>Dövme</a:t>
            </a:r>
          </a:p>
          <a:p>
            <a:pPr lvl="1">
              <a:lnSpc>
                <a:spcPct val="75000"/>
              </a:lnSpc>
              <a:spcBef>
                <a:spcPct val="75000"/>
              </a:spcBef>
              <a:buFont typeface="Wingdings" pitchFamily="2" charset="2"/>
              <a:buChar char="§"/>
            </a:pPr>
            <a:r>
              <a:rPr lang="tr-TR" sz="2400" dirty="0" smtClean="0">
                <a:latin typeface="Constantia" pitchFamily="18" charset="0"/>
              </a:rPr>
              <a:t> Tekme vurma</a:t>
            </a:r>
          </a:p>
          <a:p>
            <a:pPr lvl="1">
              <a:lnSpc>
                <a:spcPct val="75000"/>
              </a:lnSpc>
              <a:spcBef>
                <a:spcPct val="75000"/>
              </a:spcBef>
              <a:buFont typeface="Wingdings" pitchFamily="2" charset="2"/>
              <a:buChar char="§"/>
            </a:pPr>
            <a:r>
              <a:rPr lang="tr-TR" sz="2400" dirty="0" smtClean="0">
                <a:latin typeface="Constantia" pitchFamily="18" charset="0"/>
              </a:rPr>
              <a:t> Tokat atma</a:t>
            </a:r>
          </a:p>
          <a:p>
            <a:pPr lvl="1">
              <a:lnSpc>
                <a:spcPct val="75000"/>
              </a:lnSpc>
              <a:spcBef>
                <a:spcPct val="75000"/>
              </a:spcBef>
              <a:buFont typeface="Wingdings" pitchFamily="2" charset="2"/>
              <a:buChar char="§"/>
            </a:pPr>
            <a:r>
              <a:rPr lang="tr-TR" sz="2400" dirty="0" smtClean="0">
                <a:latin typeface="Constantia" pitchFamily="18" charset="0"/>
              </a:rPr>
              <a:t> İtme,</a:t>
            </a:r>
          </a:p>
          <a:p>
            <a:pPr lvl="1">
              <a:lnSpc>
                <a:spcPct val="75000"/>
              </a:lnSpc>
              <a:spcBef>
                <a:spcPct val="75000"/>
              </a:spcBef>
              <a:buFont typeface="Wingdings" pitchFamily="2" charset="2"/>
              <a:buChar char="§"/>
            </a:pPr>
            <a:r>
              <a:rPr lang="tr-TR" sz="2400" dirty="0" smtClean="0">
                <a:latin typeface="Constantia" pitchFamily="18" charset="0"/>
              </a:rPr>
              <a:t> Saç ya da kulak çekme</a:t>
            </a:r>
          </a:p>
          <a:p>
            <a:pPr lvl="1">
              <a:lnSpc>
                <a:spcPct val="75000"/>
              </a:lnSpc>
              <a:spcBef>
                <a:spcPct val="75000"/>
              </a:spcBef>
              <a:buFont typeface="Wingdings" pitchFamily="2" charset="2"/>
              <a:buChar char="§"/>
            </a:pPr>
            <a:r>
              <a:rPr lang="tr-TR" sz="2400" dirty="0" smtClean="0">
                <a:latin typeface="Constantia" pitchFamily="18" charset="0"/>
              </a:rPr>
              <a:t> Dürtme vb.</a:t>
            </a:r>
          </a:p>
          <a:p>
            <a:endParaRPr lang="tr-TR" sz="2400" dirty="0"/>
          </a:p>
        </p:txBody>
      </p:sp>
      <p:pic>
        <p:nvPicPr>
          <p:cNvPr id="1026" name="Picture 2" descr="C:\Users\umut\Desktop\akran zorbalığı\RESİMLER\22.jpg"/>
          <p:cNvPicPr>
            <a:picLocks noChangeAspect="1" noChangeArrowheads="1"/>
          </p:cNvPicPr>
          <p:nvPr/>
        </p:nvPicPr>
        <p:blipFill>
          <a:blip r:embed="rId2"/>
          <a:srcRect/>
          <a:stretch>
            <a:fillRect/>
          </a:stretch>
        </p:blipFill>
        <p:spPr bwMode="auto">
          <a:xfrm>
            <a:off x="6825803" y="1854926"/>
            <a:ext cx="4299397" cy="2878428"/>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642594"/>
            <a:ext cx="3701143" cy="1371600"/>
          </a:xfrm>
        </p:spPr>
        <p:txBody>
          <a:bodyPr>
            <a:normAutofit/>
          </a:bodyPr>
          <a:lstStyle/>
          <a:p>
            <a:r>
              <a:rPr lang="tr-TR" sz="3200" b="1" dirty="0" smtClean="0">
                <a:solidFill>
                  <a:schemeClr val="accent1">
                    <a:lumMod val="50000"/>
                  </a:schemeClr>
                </a:solidFill>
                <a:latin typeface="Constantia" pitchFamily="18" charset="0"/>
              </a:rPr>
              <a:t>Sözel Zorbalık;</a:t>
            </a:r>
            <a:endParaRPr lang="tr-TR" sz="3200" b="1" dirty="0">
              <a:solidFill>
                <a:schemeClr val="accent1">
                  <a:lumMod val="50000"/>
                </a:schemeClr>
              </a:solidFill>
              <a:latin typeface="Constantia" pitchFamily="18" charset="0"/>
            </a:endParaRPr>
          </a:p>
        </p:txBody>
      </p:sp>
      <p:sp>
        <p:nvSpPr>
          <p:cNvPr id="3" name="2 İçerik Yer Tutucusu"/>
          <p:cNvSpPr>
            <a:spLocks noGrp="1"/>
          </p:cNvSpPr>
          <p:nvPr>
            <p:ph idx="1"/>
          </p:nvPr>
        </p:nvSpPr>
        <p:spPr>
          <a:xfrm>
            <a:off x="705394" y="1737359"/>
            <a:ext cx="6021977" cy="4598127"/>
          </a:xfrm>
        </p:spPr>
        <p:txBody>
          <a:bodyPr>
            <a:normAutofit fontScale="77500" lnSpcReduction="20000"/>
          </a:bodyPr>
          <a:lstStyle/>
          <a:p>
            <a:pPr lvl="1">
              <a:lnSpc>
                <a:spcPct val="170000"/>
              </a:lnSpc>
              <a:spcBef>
                <a:spcPct val="65000"/>
              </a:spcBef>
              <a:buFont typeface="Wingdings" pitchFamily="2" charset="2"/>
              <a:buChar char="Ø"/>
            </a:pPr>
            <a:r>
              <a:rPr lang="tr-TR" sz="2400" dirty="0" smtClean="0">
                <a:latin typeface="Constantia" pitchFamily="18" charset="0"/>
              </a:rPr>
              <a:t>Bu tür zorbalar kullandıkları sözcüklerle kurbanlarını incitirler, küçük düşürürler ve onurlarını kırarlar. </a:t>
            </a:r>
            <a:endParaRPr lang="tr-TR" sz="2200" dirty="0" smtClean="0">
              <a:latin typeface="Constantia" pitchFamily="18" charset="0"/>
            </a:endParaRPr>
          </a:p>
          <a:p>
            <a:pPr lvl="1">
              <a:lnSpc>
                <a:spcPct val="150000"/>
              </a:lnSpc>
              <a:spcBef>
                <a:spcPct val="65000"/>
              </a:spcBef>
              <a:buFont typeface="Wingdings" pitchFamily="2" charset="2"/>
              <a:buChar char="§"/>
            </a:pPr>
            <a:r>
              <a:rPr lang="tr-TR" sz="2200" dirty="0" smtClean="0">
                <a:latin typeface="Constantia" pitchFamily="18" charset="0"/>
              </a:rPr>
              <a:t>Dalga geçme, alay etme </a:t>
            </a:r>
          </a:p>
          <a:p>
            <a:pPr lvl="1">
              <a:lnSpc>
                <a:spcPct val="150000"/>
              </a:lnSpc>
              <a:spcBef>
                <a:spcPct val="65000"/>
              </a:spcBef>
              <a:buFont typeface="Wingdings" pitchFamily="2" charset="2"/>
              <a:buChar char="§"/>
            </a:pPr>
            <a:r>
              <a:rPr lang="tr-TR" sz="2200" dirty="0" smtClean="0">
                <a:latin typeface="Constantia" pitchFamily="18" charset="0"/>
              </a:rPr>
              <a:t> Kızdırma, korkutma</a:t>
            </a:r>
          </a:p>
          <a:p>
            <a:pPr lvl="1">
              <a:lnSpc>
                <a:spcPct val="150000"/>
              </a:lnSpc>
              <a:spcBef>
                <a:spcPct val="65000"/>
              </a:spcBef>
              <a:buFont typeface="Wingdings" pitchFamily="2" charset="2"/>
              <a:buChar char="§"/>
            </a:pPr>
            <a:r>
              <a:rPr lang="tr-TR" sz="2200" dirty="0" smtClean="0">
                <a:latin typeface="Constantia" pitchFamily="18" charset="0"/>
              </a:rPr>
              <a:t> Kötü isim/isimler takma</a:t>
            </a:r>
          </a:p>
          <a:p>
            <a:pPr lvl="1">
              <a:lnSpc>
                <a:spcPct val="150000"/>
              </a:lnSpc>
              <a:spcBef>
                <a:spcPct val="65000"/>
              </a:spcBef>
              <a:buFont typeface="Wingdings" pitchFamily="2" charset="2"/>
              <a:buChar char="§"/>
            </a:pPr>
            <a:r>
              <a:rPr lang="tr-TR" sz="2200" dirty="0" smtClean="0">
                <a:latin typeface="Constantia" pitchFamily="18" charset="0"/>
              </a:rPr>
              <a:t> Küfür etme</a:t>
            </a:r>
          </a:p>
          <a:p>
            <a:pPr lvl="1">
              <a:lnSpc>
                <a:spcPct val="150000"/>
              </a:lnSpc>
              <a:spcBef>
                <a:spcPct val="65000"/>
              </a:spcBef>
              <a:buFont typeface="Wingdings" pitchFamily="2" charset="2"/>
              <a:buChar char="§"/>
            </a:pPr>
            <a:r>
              <a:rPr lang="tr-TR" sz="2200" dirty="0" smtClean="0">
                <a:latin typeface="Constantia" pitchFamily="18" charset="0"/>
              </a:rPr>
              <a:t> Mağdura ya da ailesine hakaret etme</a:t>
            </a:r>
          </a:p>
          <a:p>
            <a:pPr lvl="1">
              <a:lnSpc>
                <a:spcPct val="150000"/>
              </a:lnSpc>
              <a:spcBef>
                <a:spcPct val="65000"/>
              </a:spcBef>
              <a:buFont typeface="Wingdings" pitchFamily="2" charset="2"/>
              <a:buChar char="§"/>
            </a:pPr>
            <a:r>
              <a:rPr lang="tr-TR" sz="2200" dirty="0" smtClean="0">
                <a:latin typeface="Constantia" pitchFamily="18" charset="0"/>
              </a:rPr>
              <a:t> Küçük düşürücü, incitici, hakaret edici sözler söyleme vb.</a:t>
            </a:r>
          </a:p>
          <a:p>
            <a:endParaRPr lang="tr-TR" dirty="0"/>
          </a:p>
        </p:txBody>
      </p:sp>
      <p:pic>
        <p:nvPicPr>
          <p:cNvPr id="2050" name="Picture 2" descr="C:\Users\umut\Desktop\akran zorbalığı\RESİMLER\16.jpg"/>
          <p:cNvPicPr>
            <a:picLocks noChangeAspect="1" noChangeArrowheads="1"/>
          </p:cNvPicPr>
          <p:nvPr/>
        </p:nvPicPr>
        <p:blipFill>
          <a:blip r:embed="rId2"/>
          <a:srcRect/>
          <a:stretch>
            <a:fillRect/>
          </a:stretch>
        </p:blipFill>
        <p:spPr bwMode="auto">
          <a:xfrm>
            <a:off x="7897141" y="1442434"/>
            <a:ext cx="3243599" cy="3588053"/>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825474"/>
            <a:ext cx="3923211" cy="1371600"/>
          </a:xfrm>
        </p:spPr>
        <p:txBody>
          <a:bodyPr>
            <a:normAutofit/>
          </a:bodyPr>
          <a:lstStyle/>
          <a:p>
            <a:r>
              <a:rPr lang="tr-TR" sz="3200" b="1" dirty="0" smtClean="0">
                <a:solidFill>
                  <a:schemeClr val="accent1">
                    <a:lumMod val="50000"/>
                  </a:schemeClr>
                </a:solidFill>
                <a:latin typeface="Constantia" pitchFamily="18" charset="0"/>
              </a:rPr>
              <a:t>Sosyal Zorbalık;</a:t>
            </a:r>
            <a:endParaRPr lang="tr-TR" sz="3200" b="1" dirty="0">
              <a:solidFill>
                <a:schemeClr val="accent1">
                  <a:lumMod val="50000"/>
                </a:schemeClr>
              </a:solidFill>
              <a:latin typeface="Constantia" pitchFamily="18" charset="0"/>
            </a:endParaRPr>
          </a:p>
        </p:txBody>
      </p:sp>
      <p:sp>
        <p:nvSpPr>
          <p:cNvPr id="3" name="2 İçerik Yer Tutucusu"/>
          <p:cNvSpPr>
            <a:spLocks noGrp="1"/>
          </p:cNvSpPr>
          <p:nvPr>
            <p:ph idx="1"/>
          </p:nvPr>
        </p:nvSpPr>
        <p:spPr>
          <a:xfrm>
            <a:off x="836024" y="1841862"/>
            <a:ext cx="5721530" cy="4506685"/>
          </a:xfrm>
        </p:spPr>
        <p:txBody>
          <a:bodyPr>
            <a:noAutofit/>
          </a:bodyPr>
          <a:lstStyle/>
          <a:p>
            <a:pPr>
              <a:lnSpc>
                <a:spcPct val="150000"/>
              </a:lnSpc>
              <a:spcBef>
                <a:spcPct val="75000"/>
              </a:spcBef>
            </a:pPr>
            <a:r>
              <a:rPr lang="tr-TR" dirty="0" smtClean="0">
                <a:latin typeface="Constantia" pitchFamily="18" charset="0"/>
              </a:rPr>
              <a:t>Kurbanı kasıtlı olarak grup dışında tutup yalnızlığa itme,</a:t>
            </a:r>
          </a:p>
          <a:p>
            <a:pPr>
              <a:lnSpc>
                <a:spcPct val="150000"/>
              </a:lnSpc>
              <a:spcBef>
                <a:spcPct val="75000"/>
              </a:spcBef>
            </a:pPr>
            <a:r>
              <a:rPr lang="tr-TR" dirty="0" smtClean="0">
                <a:latin typeface="Constantia" pitchFamily="18" charset="0"/>
              </a:rPr>
              <a:t>Oyun veya diğer etkinliklere almama, </a:t>
            </a:r>
          </a:p>
          <a:p>
            <a:pPr>
              <a:lnSpc>
                <a:spcPct val="150000"/>
              </a:lnSpc>
              <a:spcBef>
                <a:spcPct val="75000"/>
              </a:spcBef>
            </a:pPr>
            <a:r>
              <a:rPr lang="tr-TR" dirty="0" smtClean="0">
                <a:latin typeface="Constantia" pitchFamily="18" charset="0"/>
              </a:rPr>
              <a:t>İzole etme, yok sayma, görmezlikten gelme,</a:t>
            </a:r>
          </a:p>
          <a:p>
            <a:pPr>
              <a:lnSpc>
                <a:spcPct val="150000"/>
              </a:lnSpc>
              <a:spcBef>
                <a:spcPct val="75000"/>
              </a:spcBef>
            </a:pPr>
            <a:r>
              <a:rPr lang="tr-TR" dirty="0" smtClean="0">
                <a:latin typeface="Constantia" pitchFamily="18" charset="0"/>
              </a:rPr>
              <a:t>Aleyhinde yalan-yanlış söylentiler çıkarma ve yayma,</a:t>
            </a:r>
          </a:p>
          <a:p>
            <a:pPr>
              <a:lnSpc>
                <a:spcPct val="150000"/>
              </a:lnSpc>
              <a:spcBef>
                <a:spcPct val="75000"/>
              </a:spcBef>
            </a:pPr>
            <a:r>
              <a:rPr lang="tr-TR" dirty="0" smtClean="0">
                <a:latin typeface="Constantia" pitchFamily="18" charset="0"/>
              </a:rPr>
              <a:t>Dedikodu yapma, arasının diğerleriyle bozulmasına çalışma</a:t>
            </a:r>
          </a:p>
          <a:p>
            <a:pPr>
              <a:lnSpc>
                <a:spcPct val="150000"/>
              </a:lnSpc>
              <a:spcBef>
                <a:spcPct val="75000"/>
              </a:spcBef>
            </a:pPr>
            <a:r>
              <a:rPr lang="tr-TR" dirty="0" smtClean="0">
                <a:latin typeface="Constantia" pitchFamily="18" charset="0"/>
              </a:rPr>
              <a:t>Kurban hakkında çeşitli yerlere çirkin sözler yazma vb.</a:t>
            </a:r>
          </a:p>
          <a:p>
            <a:pPr>
              <a:lnSpc>
                <a:spcPct val="150000"/>
              </a:lnSpc>
            </a:pPr>
            <a:endParaRPr lang="tr-TR" sz="2200" dirty="0">
              <a:latin typeface="Constantia" pitchFamily="18" charset="0"/>
            </a:endParaRPr>
          </a:p>
        </p:txBody>
      </p:sp>
      <p:pic>
        <p:nvPicPr>
          <p:cNvPr id="3074" name="Picture 2" descr="C:\Users\umut\Desktop\akran zorbalığı\RESİMLER\1.jpg"/>
          <p:cNvPicPr>
            <a:picLocks noChangeAspect="1" noChangeArrowheads="1"/>
          </p:cNvPicPr>
          <p:nvPr/>
        </p:nvPicPr>
        <p:blipFill>
          <a:blip r:embed="rId2"/>
          <a:srcRect/>
          <a:stretch>
            <a:fillRect/>
          </a:stretch>
        </p:blipFill>
        <p:spPr bwMode="auto">
          <a:xfrm>
            <a:off x="8040465" y="1841862"/>
            <a:ext cx="2914819" cy="3083939"/>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62743" y="4927211"/>
            <a:ext cx="10058400" cy="1371600"/>
          </a:xfrm>
        </p:spPr>
        <p:txBody>
          <a:bodyPr>
            <a:normAutofit/>
          </a:bodyPr>
          <a:lstStyle/>
          <a:p>
            <a:pPr algn="ctr"/>
            <a:r>
              <a:rPr lang="tr-TR" sz="6600" b="1" dirty="0" smtClean="0">
                <a:solidFill>
                  <a:schemeClr val="accent1">
                    <a:lumMod val="50000"/>
                  </a:schemeClr>
                </a:solidFill>
                <a:effectLst>
                  <a:outerShdw blurRad="38100" dist="38100" dir="2700000" algn="tl">
                    <a:srgbClr val="000000">
                      <a:alpha val="43137"/>
                    </a:srgbClr>
                  </a:outerShdw>
                </a:effectLst>
                <a:latin typeface="Constantia" pitchFamily="18" charset="0"/>
              </a:rPr>
              <a:t>SİBER ZORBALIK</a:t>
            </a:r>
            <a:endParaRPr lang="tr-TR" sz="6600" b="1" dirty="0">
              <a:solidFill>
                <a:schemeClr val="accent1">
                  <a:lumMod val="50000"/>
                </a:schemeClr>
              </a:solidFill>
              <a:effectLst>
                <a:outerShdw blurRad="38100" dist="38100" dir="2700000" algn="tl">
                  <a:srgbClr val="000000">
                    <a:alpha val="43137"/>
                  </a:srgbClr>
                </a:outerShdw>
              </a:effectLst>
              <a:latin typeface="Constantia" pitchFamily="18" charset="0"/>
            </a:endParaRPr>
          </a:p>
        </p:txBody>
      </p:sp>
      <p:pic>
        <p:nvPicPr>
          <p:cNvPr id="4098" name="Picture 2" descr="C:\Users\umut\Desktop\akran zorbalığı\RESİMLER\18.jpg"/>
          <p:cNvPicPr>
            <a:picLocks noChangeAspect="1" noChangeArrowheads="1"/>
          </p:cNvPicPr>
          <p:nvPr/>
        </p:nvPicPr>
        <p:blipFill>
          <a:blip r:embed="rId2"/>
          <a:srcRect/>
          <a:stretch>
            <a:fillRect/>
          </a:stretch>
        </p:blipFill>
        <p:spPr bwMode="auto">
          <a:xfrm>
            <a:off x="3696789" y="992777"/>
            <a:ext cx="4572000" cy="3461657"/>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7463" y="1881052"/>
            <a:ext cx="10607040" cy="3331029"/>
          </a:xfrm>
        </p:spPr>
        <p:txBody>
          <a:bodyPr>
            <a:normAutofit/>
          </a:bodyPr>
          <a:lstStyle/>
          <a:p>
            <a:pPr>
              <a:lnSpc>
                <a:spcPct val="150000"/>
              </a:lnSpc>
              <a:buNone/>
            </a:pPr>
            <a:endParaRPr lang="tr-TR" dirty="0" smtClean="0">
              <a:latin typeface="Constantia" pitchFamily="18" charset="0"/>
            </a:endParaRPr>
          </a:p>
          <a:p>
            <a:pPr>
              <a:lnSpc>
                <a:spcPct val="150000"/>
              </a:lnSpc>
            </a:pPr>
            <a:r>
              <a:rPr lang="tr-TR" sz="2400" b="1" u="sng" dirty="0" smtClean="0">
                <a:solidFill>
                  <a:schemeClr val="accent1">
                    <a:lumMod val="50000"/>
                  </a:schemeClr>
                </a:solidFill>
                <a:latin typeface="Constantia" pitchFamily="18" charset="0"/>
              </a:rPr>
              <a:t>Siber Zorbalık;</a:t>
            </a:r>
            <a:r>
              <a:rPr lang="tr-TR" sz="2400" dirty="0" smtClean="0">
                <a:latin typeface="Constantia" pitchFamily="18" charset="0"/>
              </a:rPr>
              <a:t> e-posta, cep telefonu ve yazılı mesaj gönderme gibi bilgi ve iletişim teknolojilerini içeren, kişisel web sitesi çökertme ve bilgilere zarar verme gibi eğilimleri gerektiren zorba davranış türü olarak tanımlamıştır.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66800" y="940526"/>
            <a:ext cx="10058400" cy="4911633"/>
          </a:xfrm>
        </p:spPr>
        <p:txBody>
          <a:bodyPr>
            <a:normAutofit lnSpcReduction="10000"/>
          </a:bodyPr>
          <a:lstStyle/>
          <a:p>
            <a:pPr>
              <a:lnSpc>
                <a:spcPct val="150000"/>
              </a:lnSpc>
            </a:pPr>
            <a:r>
              <a:rPr lang="tr-TR" sz="2400" dirty="0" smtClean="0">
                <a:latin typeface="Constantia" pitchFamily="18" charset="0"/>
              </a:rPr>
              <a:t>Siber zorbalık, sözlü ve fiziksel zorbalıktan daha kötüdür. </a:t>
            </a:r>
          </a:p>
          <a:p>
            <a:pPr>
              <a:lnSpc>
                <a:spcPct val="150000"/>
              </a:lnSpc>
              <a:buNone/>
            </a:pPr>
            <a:r>
              <a:rPr lang="tr-TR" sz="2400" b="1" dirty="0" smtClean="0">
                <a:solidFill>
                  <a:srgbClr val="C00000"/>
                </a:solidFill>
                <a:latin typeface="Constantia" pitchFamily="18" charset="0"/>
              </a:rPr>
              <a:t>        Çünkü;</a:t>
            </a:r>
          </a:p>
          <a:p>
            <a:pPr>
              <a:lnSpc>
                <a:spcPct val="150000"/>
              </a:lnSpc>
              <a:buFont typeface="Wingdings" pitchFamily="2" charset="2"/>
              <a:buChar char="Ø"/>
            </a:pPr>
            <a:r>
              <a:rPr lang="tr-TR" sz="2400" dirty="0" smtClean="0">
                <a:latin typeface="Constantia" pitchFamily="18" charset="0"/>
              </a:rPr>
              <a:t>Çocuklar genellikle yapılanları kimseye anlatmadıkları için kimse ne olup bittiğini bilmemektedir. </a:t>
            </a:r>
          </a:p>
          <a:p>
            <a:pPr>
              <a:lnSpc>
                <a:spcPct val="150000"/>
              </a:lnSpc>
              <a:buFont typeface="Wingdings" pitchFamily="2" charset="2"/>
              <a:buChar char="Ø"/>
            </a:pPr>
            <a:r>
              <a:rPr lang="tr-TR" sz="2400" dirty="0" smtClean="0">
                <a:latin typeface="Constantia" pitchFamily="18" charset="0"/>
              </a:rPr>
              <a:t>Zorbalığı yapan çocuk, diğer çocuğun yüzünü görmediği için kendini suçlu hissetmemektedir. </a:t>
            </a:r>
          </a:p>
          <a:p>
            <a:pPr>
              <a:lnSpc>
                <a:spcPct val="150000"/>
              </a:lnSpc>
              <a:buFont typeface="Wingdings" pitchFamily="2" charset="2"/>
              <a:buChar char="Ø"/>
            </a:pPr>
            <a:r>
              <a:rPr lang="tr-TR" sz="2400" dirty="0" smtClean="0">
                <a:latin typeface="Constantia" pitchFamily="18" charset="0"/>
              </a:rPr>
              <a:t>Siber zorbalıkta yüz yüze bir görüşme olmadığı için aynı zamanda gizlemesi de kolaydır.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Başlık"/>
          <p:cNvSpPr>
            <a:spLocks noGrp="1"/>
          </p:cNvSpPr>
          <p:nvPr>
            <p:ph type="title"/>
          </p:nvPr>
        </p:nvSpPr>
        <p:spPr>
          <a:xfrm>
            <a:off x="1602812" y="2211875"/>
            <a:ext cx="9070848" cy="2587752"/>
          </a:xfrm>
        </p:spPr>
        <p:txBody>
          <a:bodyPr>
            <a:normAutofit fontScale="90000"/>
          </a:bodyPr>
          <a:lstStyle/>
          <a:p>
            <a:pPr algn="ctr">
              <a:lnSpc>
                <a:spcPct val="100000"/>
              </a:lnSpc>
            </a:pPr>
            <a:r>
              <a:rPr lang="tr-TR" sz="6600" b="1" dirty="0" smtClean="0">
                <a:solidFill>
                  <a:schemeClr val="accent1">
                    <a:lumMod val="50000"/>
                  </a:schemeClr>
                </a:solidFill>
                <a:latin typeface="Calibri" pitchFamily="34" charset="0"/>
              </a:rPr>
              <a:t>Zorbalığa Maruz Kalanlar Neler Hisseder?</a:t>
            </a:r>
            <a:endParaRPr lang="tr-TR" sz="6600" b="1" dirty="0">
              <a:solidFill>
                <a:schemeClr val="accent1">
                  <a:lumMod val="50000"/>
                </a:schemeClr>
              </a:solidFill>
              <a:latin typeface="Calibri"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828" y="5485878"/>
            <a:ext cx="1340678" cy="13721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0675" y="2037805"/>
            <a:ext cx="10058400" cy="3304903"/>
          </a:xfrm>
        </p:spPr>
        <p:txBody>
          <a:bodyPr/>
          <a:lstStyle/>
          <a:p>
            <a:pPr>
              <a:lnSpc>
                <a:spcPct val="150000"/>
              </a:lnSpc>
              <a:buFont typeface="Wingdings" pitchFamily="2" charset="2"/>
              <a:buChar char="v"/>
            </a:pPr>
            <a:r>
              <a:rPr lang="tr-TR" sz="2400" dirty="0" smtClean="0">
                <a:latin typeface="Constantia" pitchFamily="18" charset="0"/>
              </a:rPr>
              <a:t>Bir veya birden çok öğrencinin, kendilerinden daha güçsüz öğrencileri, kasıtlı ve sürekli olarak rahatsız etmesiyle sonuçlanan ve kurbanın kendisini koruyamayacak durumda olduğu bir saldırganlık türü olarak tanımlanmaktadır.</a:t>
            </a:r>
          </a:p>
          <a:p>
            <a:pPr>
              <a:lnSpc>
                <a:spcPct val="150000"/>
              </a:lnSpc>
              <a:buNone/>
            </a:pPr>
            <a:endParaRPr lang="tr-TR" dirty="0">
              <a:latin typeface="Constantia"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mut\Desktop\akran zorbalığı\RESİMLER\akran_zorbaligi.jpg"/>
          <p:cNvPicPr>
            <a:picLocks noChangeAspect="1" noChangeArrowheads="1"/>
          </p:cNvPicPr>
          <p:nvPr/>
        </p:nvPicPr>
        <p:blipFill>
          <a:blip r:embed="rId2"/>
          <a:srcRect/>
          <a:stretch>
            <a:fillRect/>
          </a:stretch>
        </p:blipFill>
        <p:spPr bwMode="auto">
          <a:xfrm>
            <a:off x="4229268" y="2514600"/>
            <a:ext cx="3873026" cy="2312894"/>
          </a:xfrm>
          <a:prstGeom prst="ellipse">
            <a:avLst/>
          </a:prstGeom>
          <a:ln>
            <a:noFill/>
          </a:ln>
          <a:effectLst>
            <a:softEdge rad="112500"/>
          </a:effectLst>
        </p:spPr>
      </p:pic>
      <p:graphicFrame>
        <p:nvGraphicFramePr>
          <p:cNvPr id="3" name="2 Diyagram"/>
          <p:cNvGraphicFramePr/>
          <p:nvPr>
            <p:extLst>
              <p:ext uri="{D42A27DB-BD31-4B8C-83A1-F6EECF244321}">
                <p14:modId xmlns:p14="http://schemas.microsoft.com/office/powerpoint/2010/main" val="1017266583"/>
              </p:ext>
            </p:extLst>
          </p:nvPr>
        </p:nvGraphicFramePr>
        <p:xfrm>
          <a:off x="1933349" y="1262130"/>
          <a:ext cx="8640206" cy="466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63623" y="2011680"/>
            <a:ext cx="9070848" cy="3213463"/>
          </a:xfrm>
        </p:spPr>
        <p:txBody>
          <a:bodyPr/>
          <a:lstStyle/>
          <a:p>
            <a:r>
              <a:rPr lang="tr-TR" b="1" dirty="0" smtClean="0">
                <a:solidFill>
                  <a:schemeClr val="accent1">
                    <a:lumMod val="50000"/>
                  </a:schemeClr>
                </a:solidFill>
                <a:latin typeface="Calibri" pitchFamily="34" charset="0"/>
              </a:rPr>
              <a:t>ZORBALIĞIN YOL AÇTIĞI SORUNLAR</a:t>
            </a:r>
            <a:endParaRPr lang="tr-TR" b="1" dirty="0">
              <a:solidFill>
                <a:schemeClr val="accent1">
                  <a:lumMod val="50000"/>
                </a:schemeClr>
              </a:solidFill>
              <a:latin typeface="Calibri"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1322" y="5485878"/>
            <a:ext cx="1340678" cy="137212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lumMod val="50000"/>
                  </a:schemeClr>
                </a:solidFill>
                <a:latin typeface="Constantia" pitchFamily="18" charset="0"/>
              </a:rPr>
              <a:t>Ruhsal Sorunlar;</a:t>
            </a:r>
            <a:endParaRPr lang="tr-TR" b="1" dirty="0">
              <a:solidFill>
                <a:schemeClr val="accent1">
                  <a:lumMod val="50000"/>
                </a:schemeClr>
              </a:solidFill>
              <a:latin typeface="Constantia" pitchFamily="18" charset="0"/>
            </a:endParaRPr>
          </a:p>
        </p:txBody>
      </p:sp>
      <p:sp>
        <p:nvSpPr>
          <p:cNvPr id="3" name="2 İçerik Yer Tutucusu"/>
          <p:cNvSpPr>
            <a:spLocks noGrp="1"/>
          </p:cNvSpPr>
          <p:nvPr>
            <p:ph idx="1"/>
          </p:nvPr>
        </p:nvSpPr>
        <p:spPr/>
        <p:txBody>
          <a:bodyPr>
            <a:normAutofit fontScale="92500" lnSpcReduction="20000"/>
          </a:bodyPr>
          <a:lstStyle/>
          <a:p>
            <a:pPr>
              <a:buNone/>
            </a:pPr>
            <a:endParaRPr lang="tr-TR" dirty="0" smtClean="0"/>
          </a:p>
          <a:p>
            <a:r>
              <a:rPr lang="tr-TR" dirty="0" smtClean="0"/>
              <a:t>  </a:t>
            </a:r>
            <a:r>
              <a:rPr lang="tr-TR" sz="2400" dirty="0" smtClean="0">
                <a:latin typeface="Constantia" pitchFamily="18" charset="0"/>
              </a:rPr>
              <a:t>Uyku sorunları</a:t>
            </a:r>
          </a:p>
          <a:p>
            <a:pPr>
              <a:buNone/>
            </a:pPr>
            <a:endParaRPr lang="tr-TR" sz="2400" dirty="0" smtClean="0">
              <a:latin typeface="Constantia" pitchFamily="18" charset="0"/>
            </a:endParaRPr>
          </a:p>
          <a:p>
            <a:r>
              <a:rPr lang="tr-TR" sz="2400" dirty="0" smtClean="0">
                <a:latin typeface="Constantia" pitchFamily="18" charset="0"/>
              </a:rPr>
              <a:t> Geceleri altını ıslatma</a:t>
            </a:r>
          </a:p>
          <a:p>
            <a:pPr>
              <a:buNone/>
            </a:pPr>
            <a:endParaRPr lang="tr-TR" sz="2400" dirty="0" smtClean="0">
              <a:latin typeface="Constantia" pitchFamily="18" charset="0"/>
            </a:endParaRPr>
          </a:p>
          <a:p>
            <a:r>
              <a:rPr lang="tr-TR" sz="2400" dirty="0" smtClean="0">
                <a:latin typeface="Constantia" pitchFamily="18" charset="0"/>
              </a:rPr>
              <a:t> Depresyon</a:t>
            </a:r>
          </a:p>
          <a:p>
            <a:pPr>
              <a:buNone/>
            </a:pPr>
            <a:endParaRPr lang="tr-TR" sz="2400" dirty="0" smtClean="0">
              <a:latin typeface="Constantia" pitchFamily="18" charset="0"/>
            </a:endParaRPr>
          </a:p>
          <a:p>
            <a:r>
              <a:rPr lang="tr-TR" sz="2400" dirty="0" smtClean="0">
                <a:latin typeface="Constantia" pitchFamily="18" charset="0"/>
              </a:rPr>
              <a:t>Okul fobisi</a:t>
            </a:r>
          </a:p>
          <a:p>
            <a:pPr>
              <a:buNone/>
            </a:pPr>
            <a:endParaRPr lang="tr-TR" sz="2400" dirty="0" smtClean="0">
              <a:latin typeface="Constantia" pitchFamily="18" charset="0"/>
            </a:endParaRPr>
          </a:p>
          <a:p>
            <a:r>
              <a:rPr lang="tr-TR" sz="2400" dirty="0" smtClean="0">
                <a:latin typeface="Constantia" pitchFamily="18" charset="0"/>
              </a:rPr>
              <a:t> İntihar düşünceleri ve girişimi</a:t>
            </a:r>
          </a:p>
          <a:p>
            <a:endParaRPr lang="tr-TR" sz="2400" dirty="0">
              <a:latin typeface="Constantia" pitchFamily="18" charset="0"/>
            </a:endParaRPr>
          </a:p>
        </p:txBody>
      </p:sp>
      <p:pic>
        <p:nvPicPr>
          <p:cNvPr id="2050" name="Picture 2" descr="Ä°lgili resim"/>
          <p:cNvPicPr>
            <a:picLocks noChangeAspect="1" noChangeArrowheads="1"/>
          </p:cNvPicPr>
          <p:nvPr/>
        </p:nvPicPr>
        <p:blipFill>
          <a:blip r:embed="rId2"/>
          <a:srcRect/>
          <a:stretch>
            <a:fillRect/>
          </a:stretch>
        </p:blipFill>
        <p:spPr bwMode="auto">
          <a:xfrm>
            <a:off x="7211434" y="2014194"/>
            <a:ext cx="3683725" cy="2899954"/>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14549" y="851600"/>
            <a:ext cx="10058400" cy="1371600"/>
          </a:xfrm>
        </p:spPr>
        <p:txBody>
          <a:bodyPr/>
          <a:lstStyle/>
          <a:p>
            <a:r>
              <a:rPr lang="tr-TR" b="1" dirty="0" smtClean="0">
                <a:solidFill>
                  <a:schemeClr val="accent1">
                    <a:lumMod val="50000"/>
                  </a:schemeClr>
                </a:solidFill>
                <a:latin typeface="Constantia" pitchFamily="18" charset="0"/>
              </a:rPr>
              <a:t>Akademik Sorunlar;</a:t>
            </a:r>
            <a:endParaRPr lang="tr-TR" b="1" dirty="0">
              <a:solidFill>
                <a:schemeClr val="accent1">
                  <a:lumMod val="50000"/>
                </a:schemeClr>
              </a:solidFill>
              <a:latin typeface="Constantia" pitchFamily="18" charset="0"/>
            </a:endParaRPr>
          </a:p>
        </p:txBody>
      </p:sp>
      <p:sp>
        <p:nvSpPr>
          <p:cNvPr id="3" name="2 İçerik Yer Tutucusu"/>
          <p:cNvSpPr>
            <a:spLocks noGrp="1"/>
          </p:cNvSpPr>
          <p:nvPr>
            <p:ph idx="1"/>
          </p:nvPr>
        </p:nvSpPr>
        <p:spPr>
          <a:xfrm>
            <a:off x="1079863" y="2286000"/>
            <a:ext cx="5699760" cy="3931920"/>
          </a:xfrm>
        </p:spPr>
        <p:txBody>
          <a:bodyPr/>
          <a:lstStyle/>
          <a:p>
            <a:r>
              <a:rPr lang="tr-TR" sz="2400" dirty="0" smtClean="0">
                <a:latin typeface="Constantia" pitchFamily="18" charset="0"/>
              </a:rPr>
              <a:t>Ders başarısında düşme</a:t>
            </a:r>
          </a:p>
          <a:p>
            <a:pPr>
              <a:buNone/>
            </a:pPr>
            <a:endParaRPr lang="tr-TR" sz="2400" dirty="0" smtClean="0">
              <a:latin typeface="Constantia" pitchFamily="18" charset="0"/>
            </a:endParaRPr>
          </a:p>
          <a:p>
            <a:r>
              <a:rPr lang="tr-TR" sz="2400" dirty="0" smtClean="0">
                <a:latin typeface="Constantia" pitchFamily="18" charset="0"/>
              </a:rPr>
              <a:t> Konsantrasyon kaybı</a:t>
            </a:r>
          </a:p>
          <a:p>
            <a:pPr>
              <a:buNone/>
            </a:pPr>
            <a:endParaRPr lang="tr-TR" sz="2400" dirty="0" smtClean="0">
              <a:latin typeface="Constantia" pitchFamily="18" charset="0"/>
            </a:endParaRPr>
          </a:p>
          <a:p>
            <a:r>
              <a:rPr lang="tr-TR" sz="2400" dirty="0" smtClean="0">
                <a:latin typeface="Constantia" pitchFamily="18" charset="0"/>
              </a:rPr>
              <a:t> Ders içi uyumsuzluk</a:t>
            </a:r>
          </a:p>
          <a:p>
            <a:pPr>
              <a:buNone/>
            </a:pPr>
            <a:endParaRPr lang="tr-TR" sz="2400" dirty="0" smtClean="0">
              <a:latin typeface="Constantia" pitchFamily="18" charset="0"/>
            </a:endParaRPr>
          </a:p>
          <a:p>
            <a:pPr>
              <a:buNone/>
            </a:pPr>
            <a:endParaRPr lang="tr-TR" dirty="0" smtClean="0"/>
          </a:p>
          <a:p>
            <a:endParaRPr lang="tr-TR" dirty="0"/>
          </a:p>
        </p:txBody>
      </p:sp>
      <p:pic>
        <p:nvPicPr>
          <p:cNvPr id="35842" name="Picture 2" descr="Ä°lgili resim"/>
          <p:cNvPicPr>
            <a:picLocks noChangeAspect="1" noChangeArrowheads="1"/>
          </p:cNvPicPr>
          <p:nvPr/>
        </p:nvPicPr>
        <p:blipFill>
          <a:blip r:embed="rId2"/>
          <a:srcRect/>
          <a:stretch>
            <a:fillRect/>
          </a:stretch>
        </p:blipFill>
        <p:spPr bwMode="auto">
          <a:xfrm>
            <a:off x="7259001" y="2113721"/>
            <a:ext cx="3944983" cy="2840598"/>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lumMod val="50000"/>
                  </a:schemeClr>
                </a:solidFill>
                <a:latin typeface="Constantia" pitchFamily="18" charset="0"/>
              </a:rPr>
              <a:t>Sosyal Beceri Sorunları;</a:t>
            </a:r>
            <a:endParaRPr lang="tr-TR" b="1" dirty="0">
              <a:solidFill>
                <a:schemeClr val="accent1">
                  <a:lumMod val="50000"/>
                </a:schemeClr>
              </a:solidFill>
              <a:latin typeface="Constantia" pitchFamily="18" charset="0"/>
            </a:endParaRPr>
          </a:p>
        </p:txBody>
      </p:sp>
      <p:sp>
        <p:nvSpPr>
          <p:cNvPr id="3" name="2 İçerik Yer Tutucusu"/>
          <p:cNvSpPr>
            <a:spLocks noGrp="1"/>
          </p:cNvSpPr>
          <p:nvPr>
            <p:ph idx="1"/>
          </p:nvPr>
        </p:nvSpPr>
        <p:spPr>
          <a:xfrm>
            <a:off x="1066800" y="2103120"/>
            <a:ext cx="5098869" cy="3931920"/>
          </a:xfrm>
        </p:spPr>
        <p:txBody>
          <a:bodyPr/>
          <a:lstStyle/>
          <a:p>
            <a:pPr>
              <a:buFont typeface="Courier New" pitchFamily="49" charset="0"/>
              <a:buChar char="o"/>
            </a:pPr>
            <a:r>
              <a:rPr lang="tr-TR" sz="2400" dirty="0" smtClean="0">
                <a:latin typeface="Constantia" pitchFamily="18" charset="0"/>
              </a:rPr>
              <a:t>Olumsuz kendilik algısı</a:t>
            </a:r>
          </a:p>
          <a:p>
            <a:pPr>
              <a:buFont typeface="Courier New" pitchFamily="49" charset="0"/>
              <a:buChar char="o"/>
            </a:pPr>
            <a:endParaRPr lang="tr-TR" sz="2400" dirty="0" smtClean="0">
              <a:latin typeface="Constantia" pitchFamily="18" charset="0"/>
            </a:endParaRPr>
          </a:p>
          <a:p>
            <a:pPr>
              <a:buFont typeface="Courier New" pitchFamily="49" charset="0"/>
              <a:buChar char="o"/>
            </a:pPr>
            <a:r>
              <a:rPr lang="tr-TR" sz="2400" dirty="0" smtClean="0">
                <a:latin typeface="Constantia" pitchFamily="18" charset="0"/>
              </a:rPr>
              <a:t>Güvensizlik ve içine kapanıklık</a:t>
            </a:r>
          </a:p>
          <a:p>
            <a:pPr>
              <a:buFont typeface="Courier New" pitchFamily="49" charset="0"/>
              <a:buChar char="o"/>
            </a:pPr>
            <a:endParaRPr lang="tr-TR" sz="2400" dirty="0" smtClean="0">
              <a:latin typeface="Constantia" pitchFamily="18" charset="0"/>
            </a:endParaRPr>
          </a:p>
          <a:p>
            <a:pPr>
              <a:buFont typeface="Courier New" pitchFamily="49" charset="0"/>
              <a:buChar char="o"/>
            </a:pPr>
            <a:r>
              <a:rPr lang="tr-TR" sz="2400" dirty="0" smtClean="0">
                <a:latin typeface="Constantia" pitchFamily="18" charset="0"/>
              </a:rPr>
              <a:t>Utangaçlık</a:t>
            </a:r>
          </a:p>
          <a:p>
            <a:pPr>
              <a:buFont typeface="Courier New" pitchFamily="49" charset="0"/>
              <a:buChar char="o"/>
            </a:pPr>
            <a:endParaRPr lang="tr-TR" sz="2400" dirty="0" smtClean="0">
              <a:latin typeface="Constantia" pitchFamily="18" charset="0"/>
            </a:endParaRPr>
          </a:p>
          <a:p>
            <a:pPr>
              <a:buFont typeface="Courier New" pitchFamily="49" charset="0"/>
              <a:buChar char="o"/>
            </a:pPr>
            <a:r>
              <a:rPr lang="tr-TR" sz="2400" dirty="0" smtClean="0">
                <a:latin typeface="Constantia" pitchFamily="18" charset="0"/>
              </a:rPr>
              <a:t>Düşük benlik saygısı</a:t>
            </a:r>
          </a:p>
          <a:p>
            <a:pPr>
              <a:buNone/>
            </a:pPr>
            <a:endParaRPr lang="tr-TR" dirty="0" smtClean="0"/>
          </a:p>
          <a:p>
            <a:endParaRPr lang="tr-TR" dirty="0"/>
          </a:p>
        </p:txBody>
      </p:sp>
      <p:pic>
        <p:nvPicPr>
          <p:cNvPr id="36866" name="Picture 2" descr="Ä°lgili resim"/>
          <p:cNvPicPr>
            <a:picLocks noChangeAspect="1" noChangeArrowheads="1"/>
          </p:cNvPicPr>
          <p:nvPr/>
        </p:nvPicPr>
        <p:blipFill>
          <a:blip r:embed="rId2"/>
          <a:srcRect/>
          <a:stretch>
            <a:fillRect/>
          </a:stretch>
        </p:blipFill>
        <p:spPr bwMode="auto">
          <a:xfrm>
            <a:off x="7512615" y="2014194"/>
            <a:ext cx="3422468" cy="2873829"/>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6914" y="2037806"/>
            <a:ext cx="9326880" cy="3252651"/>
          </a:xfrm>
        </p:spPr>
        <p:txBody>
          <a:bodyPr/>
          <a:lstStyle/>
          <a:p>
            <a:r>
              <a:rPr lang="tr-TR" sz="6600" b="1" dirty="0" smtClean="0">
                <a:solidFill>
                  <a:schemeClr val="accent1">
                    <a:lumMod val="50000"/>
                  </a:schemeClr>
                </a:solidFill>
                <a:latin typeface="Calibri" pitchFamily="34" charset="0"/>
              </a:rPr>
              <a:t>ZORBALIKLA İLGİLİ DOĞRU BİLİNEN YANLIŞLAR</a:t>
            </a:r>
            <a:endParaRPr lang="tr-TR" sz="6600" b="1" dirty="0">
              <a:solidFill>
                <a:schemeClr val="accent1">
                  <a:lumMod val="50000"/>
                </a:schemeClr>
              </a:solidFill>
              <a:latin typeface="Calibri"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828" y="5485878"/>
            <a:ext cx="1340678" cy="13721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
          <p:cNvGrpSpPr/>
          <p:nvPr/>
        </p:nvGrpSpPr>
        <p:grpSpPr>
          <a:xfrm>
            <a:off x="431074" y="306603"/>
            <a:ext cx="4140926" cy="908243"/>
            <a:chOff x="-4370837" y="-2200837"/>
            <a:chExt cx="4140926" cy="1182562"/>
          </a:xfrm>
        </p:grpSpPr>
        <p:sp>
          <p:nvSpPr>
            <p:cNvPr id="8" name="7 Yuvarlatılmış Dikdörtgen"/>
            <p:cNvSpPr/>
            <p:nvPr/>
          </p:nvSpPr>
          <p:spPr>
            <a:xfrm>
              <a:off x="-4370837" y="-2200837"/>
              <a:ext cx="4140926" cy="1182562"/>
            </a:xfrm>
            <a:prstGeom prst="roundRect">
              <a:avLst>
                <a:gd name="adj" fmla="val 1000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Yuvarlatılmış Dikdörtgen 4"/>
            <p:cNvSpPr/>
            <p:nvPr/>
          </p:nvSpPr>
          <p:spPr>
            <a:xfrm>
              <a:off x="-3673101" y="-2164086"/>
              <a:ext cx="3063316" cy="98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800" b="1" kern="1200" dirty="0" smtClean="0">
                  <a:solidFill>
                    <a:schemeClr val="tx1"/>
                  </a:solidFill>
                  <a:latin typeface="Constantia" pitchFamily="18" charset="0"/>
                </a:rPr>
                <a:t>YANLIŞ</a:t>
              </a:r>
              <a:endParaRPr lang="tr-TR" sz="4800" b="1" kern="1200" dirty="0">
                <a:solidFill>
                  <a:schemeClr val="tx1"/>
                </a:solidFill>
                <a:latin typeface="Constantia" pitchFamily="18" charset="0"/>
              </a:endParaRPr>
            </a:p>
          </p:txBody>
        </p:sp>
      </p:grpSp>
      <p:grpSp>
        <p:nvGrpSpPr>
          <p:cNvPr id="10" name="9 Grup"/>
          <p:cNvGrpSpPr/>
          <p:nvPr/>
        </p:nvGrpSpPr>
        <p:grpSpPr>
          <a:xfrm>
            <a:off x="6727373" y="288837"/>
            <a:ext cx="3788228" cy="899883"/>
            <a:chOff x="3598527" y="445042"/>
            <a:chExt cx="3259472" cy="1238061"/>
          </a:xfrm>
        </p:grpSpPr>
        <p:sp>
          <p:nvSpPr>
            <p:cNvPr id="11" name="10 Yuvarlatılmış Dikdörtgen"/>
            <p:cNvSpPr/>
            <p:nvPr/>
          </p:nvSpPr>
          <p:spPr>
            <a:xfrm>
              <a:off x="3598527" y="445042"/>
              <a:ext cx="3259472" cy="1238061"/>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3634789" y="481304"/>
              <a:ext cx="3186948" cy="1165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800" b="1" kern="1200" dirty="0" smtClean="0">
                  <a:solidFill>
                    <a:schemeClr val="tx1"/>
                  </a:solidFill>
                  <a:latin typeface="Constantia" pitchFamily="18" charset="0"/>
                </a:rPr>
                <a:t>DOĞRU</a:t>
              </a:r>
              <a:endParaRPr lang="tr-TR" sz="4800" b="1" kern="1200" dirty="0">
                <a:solidFill>
                  <a:schemeClr val="tx1"/>
                </a:solidFill>
                <a:latin typeface="Constantia" pitchFamily="18" charset="0"/>
              </a:endParaRPr>
            </a:p>
          </p:txBody>
        </p:sp>
      </p:grpSp>
      <p:sp>
        <p:nvSpPr>
          <p:cNvPr id="17" name="16 Yuvarlatılmış Dikdörtgen"/>
          <p:cNvSpPr/>
          <p:nvPr/>
        </p:nvSpPr>
        <p:spPr>
          <a:xfrm>
            <a:off x="339634" y="1306286"/>
            <a:ext cx="5225143" cy="5238205"/>
          </a:xfrm>
          <a:prstGeom prst="roundRect">
            <a:avLst/>
          </a:prstGeom>
          <a:solidFill>
            <a:schemeClr val="bg2">
              <a:lumMod val="90000"/>
            </a:schemeClr>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nSpc>
                <a:spcPct val="150000"/>
              </a:lnSpc>
            </a:pPr>
            <a:endParaRPr lang="tr-TR" sz="1200" dirty="0" smtClean="0">
              <a:solidFill>
                <a:schemeClr val="bg2">
                  <a:lumMod val="25000"/>
                </a:schemeClr>
              </a:solidFill>
              <a:latin typeface="Constantia" pitchFamily="18" charset="0"/>
            </a:endParaRPr>
          </a:p>
          <a:p>
            <a:pPr lvl="0">
              <a:lnSpc>
                <a:spcPct val="150000"/>
              </a:lnSpc>
            </a:pPr>
            <a:endParaRPr lang="tr-TR" sz="1200" dirty="0" smtClean="0">
              <a:solidFill>
                <a:schemeClr val="bg2">
                  <a:lumMod val="25000"/>
                </a:schemeClr>
              </a:solidFill>
              <a:latin typeface="Constantia" pitchFamily="18" charset="0"/>
            </a:endParaRPr>
          </a:p>
          <a:p>
            <a:pPr lvl="0">
              <a:lnSpc>
                <a:spcPct val="150000"/>
              </a:lnSpc>
            </a:pPr>
            <a:r>
              <a:rPr lang="tr-TR" sz="1200" dirty="0" smtClean="0">
                <a:solidFill>
                  <a:schemeClr val="bg2">
                    <a:lumMod val="25000"/>
                  </a:schemeClr>
                </a:solidFill>
                <a:latin typeface="Constantia" pitchFamily="18" charset="0"/>
              </a:rPr>
              <a:t>•</a:t>
            </a:r>
            <a:r>
              <a:rPr lang="tr-TR" sz="1600" b="1" dirty="0" smtClean="0">
                <a:solidFill>
                  <a:schemeClr val="bg2">
                    <a:lumMod val="25000"/>
                  </a:schemeClr>
                </a:solidFill>
                <a:latin typeface="Constantia" pitchFamily="18" charset="0"/>
              </a:rPr>
              <a:t>Kavga etmek veya saldırganca davranmak, büyüme ve gelişmenin doğal bir parçasıdır.</a:t>
            </a:r>
          </a:p>
          <a:p>
            <a:pPr lvl="0">
              <a:lnSpc>
                <a:spcPct val="150000"/>
              </a:lnSpc>
            </a:pPr>
            <a:r>
              <a:rPr lang="tr-TR" sz="1600" b="1" dirty="0" smtClean="0">
                <a:solidFill>
                  <a:schemeClr val="bg2">
                    <a:lumMod val="25000"/>
                  </a:schemeClr>
                </a:solidFill>
                <a:latin typeface="Constantia" pitchFamily="18" charset="0"/>
              </a:rPr>
              <a:t>•Bazı öğrenciler zorbalığı hak ederler.</a:t>
            </a:r>
          </a:p>
          <a:p>
            <a:pPr lvl="0">
              <a:lnSpc>
                <a:spcPct val="150000"/>
              </a:lnSpc>
            </a:pPr>
            <a:r>
              <a:rPr lang="tr-TR" sz="1600" b="1" dirty="0" smtClean="0">
                <a:solidFill>
                  <a:schemeClr val="bg2">
                    <a:lumMod val="25000"/>
                  </a:schemeClr>
                </a:solidFill>
                <a:latin typeface="Constantia" pitchFamily="18" charset="0"/>
              </a:rPr>
              <a:t>•Zorbalık yapanları görmezden gelirseniz sizi bırakırlar.</a:t>
            </a:r>
          </a:p>
          <a:p>
            <a:pPr lvl="0">
              <a:lnSpc>
                <a:spcPct val="150000"/>
              </a:lnSpc>
            </a:pPr>
            <a:r>
              <a:rPr lang="tr-TR" sz="1600" b="1" dirty="0" smtClean="0">
                <a:solidFill>
                  <a:schemeClr val="bg2">
                    <a:lumMod val="25000"/>
                  </a:schemeClr>
                </a:solidFill>
                <a:latin typeface="Constantia" pitchFamily="18" charset="0"/>
              </a:rPr>
              <a:t>•Zorbalık yapan biri ile baş etmenin en iyi yolu onunla kavga etmek ve intikam almaktır. </a:t>
            </a:r>
          </a:p>
          <a:p>
            <a:pPr lvl="0">
              <a:lnSpc>
                <a:spcPct val="150000"/>
              </a:lnSpc>
            </a:pPr>
            <a:r>
              <a:rPr lang="tr-TR" sz="1600" b="1" dirty="0" smtClean="0">
                <a:solidFill>
                  <a:schemeClr val="bg2">
                    <a:lumMod val="25000"/>
                  </a:schemeClr>
                </a:solidFill>
                <a:latin typeface="Constantia" pitchFamily="18" charset="0"/>
              </a:rPr>
              <a:t>•Sadece erkekler zorbalık yapar.</a:t>
            </a:r>
          </a:p>
          <a:p>
            <a:pPr lvl="0">
              <a:lnSpc>
                <a:spcPct val="150000"/>
              </a:lnSpc>
              <a:buFont typeface="Arial" pitchFamily="34" charset="0"/>
              <a:buChar char="•"/>
            </a:pPr>
            <a:r>
              <a:rPr lang="tr-TR" sz="1600" b="1" dirty="0" smtClean="0">
                <a:solidFill>
                  <a:schemeClr val="bg2">
                    <a:lumMod val="25000"/>
                  </a:schemeClr>
                </a:solidFill>
                <a:latin typeface="Constantia" pitchFamily="18" charset="0"/>
              </a:rPr>
              <a:t>Bizim okulda zorbalık yoktur.</a:t>
            </a:r>
          </a:p>
          <a:p>
            <a:pPr lvl="0">
              <a:lnSpc>
                <a:spcPct val="150000"/>
              </a:lnSpc>
              <a:buFont typeface="Arial" pitchFamily="34" charset="0"/>
              <a:buChar char="•"/>
            </a:pPr>
            <a:r>
              <a:rPr lang="tr-TR" sz="1600" b="1" dirty="0" smtClean="0">
                <a:solidFill>
                  <a:schemeClr val="bg2">
                    <a:lumMod val="25000"/>
                  </a:schemeClr>
                </a:solidFill>
                <a:latin typeface="Constantia" pitchFamily="18" charset="0"/>
              </a:rPr>
              <a:t>Zorbalıktan şikayet edenler </a:t>
            </a:r>
            <a:r>
              <a:rPr lang="tr-TR" sz="1600" b="1" dirty="0" smtClean="0">
                <a:solidFill>
                  <a:srgbClr val="C00000"/>
                </a:solidFill>
                <a:latin typeface="Constantia" pitchFamily="18" charset="0"/>
              </a:rPr>
              <a:t>‘kırılgan’ </a:t>
            </a:r>
            <a:r>
              <a:rPr lang="tr-TR" sz="1600" b="1" dirty="0" smtClean="0">
                <a:solidFill>
                  <a:schemeClr val="bg2">
                    <a:lumMod val="25000"/>
                  </a:schemeClr>
                </a:solidFill>
                <a:latin typeface="Constantia" pitchFamily="18" charset="0"/>
              </a:rPr>
              <a:t>kimselerdir.</a:t>
            </a:r>
          </a:p>
          <a:p>
            <a:pPr lvl="0">
              <a:lnSpc>
                <a:spcPct val="150000"/>
              </a:lnSpc>
              <a:buFont typeface="Arial" pitchFamily="34" charset="0"/>
              <a:buChar char="•"/>
            </a:pPr>
            <a:r>
              <a:rPr lang="tr-TR" sz="1600" b="1" dirty="0" smtClean="0">
                <a:solidFill>
                  <a:schemeClr val="bg2">
                    <a:lumMod val="25000"/>
                  </a:schemeClr>
                </a:solidFill>
                <a:latin typeface="Constantia" pitchFamily="18" charset="0"/>
              </a:rPr>
              <a:t>Zorbalık davranışı gösterenleri ele vermek ispiyonculuktur.</a:t>
            </a:r>
          </a:p>
          <a:p>
            <a:pPr lvl="0">
              <a:lnSpc>
                <a:spcPct val="150000"/>
              </a:lnSpc>
              <a:buFont typeface="Arial" pitchFamily="34" charset="0"/>
              <a:buChar char="•"/>
            </a:pPr>
            <a:endParaRPr lang="tr-TR" sz="1600" b="1" dirty="0" smtClean="0">
              <a:solidFill>
                <a:schemeClr val="bg2">
                  <a:lumMod val="25000"/>
                </a:schemeClr>
              </a:solidFill>
              <a:latin typeface="Constantia" pitchFamily="18" charset="0"/>
            </a:endParaRPr>
          </a:p>
          <a:p>
            <a:pPr lvl="0">
              <a:lnSpc>
                <a:spcPct val="150000"/>
              </a:lnSpc>
              <a:buFont typeface="Arial" pitchFamily="34" charset="0"/>
              <a:buChar char="•"/>
            </a:pPr>
            <a:endParaRPr lang="tr-TR" sz="1600" b="1" dirty="0" smtClean="0">
              <a:solidFill>
                <a:schemeClr val="bg2">
                  <a:lumMod val="25000"/>
                </a:schemeClr>
              </a:solidFill>
              <a:latin typeface="Constantia" pitchFamily="18" charset="0"/>
            </a:endParaRPr>
          </a:p>
        </p:txBody>
      </p:sp>
      <p:sp>
        <p:nvSpPr>
          <p:cNvPr id="18" name="17 Yuvarlatılmış Dikdörtgen"/>
          <p:cNvSpPr/>
          <p:nvPr/>
        </p:nvSpPr>
        <p:spPr>
          <a:xfrm>
            <a:off x="6531429" y="2442754"/>
            <a:ext cx="5107576" cy="2050869"/>
          </a:xfrm>
          <a:prstGeom prst="roundRect">
            <a:avLst/>
          </a:prstGeom>
          <a:solidFill>
            <a:schemeClr val="bg2">
              <a:lumMod val="90000"/>
            </a:schemeClr>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buNone/>
            </a:pPr>
            <a:r>
              <a:rPr lang="tr-TR" sz="2000" b="1" dirty="0" smtClean="0">
                <a:solidFill>
                  <a:schemeClr val="bg2">
                    <a:lumMod val="25000"/>
                  </a:schemeClr>
                </a:solidFill>
                <a:latin typeface="Constantia" pitchFamily="18" charset="0"/>
              </a:rPr>
              <a:t>Bu söylemlerin tamamı </a:t>
            </a:r>
            <a:r>
              <a:rPr lang="tr-TR" sz="2400" b="1" dirty="0" smtClean="0">
                <a:solidFill>
                  <a:srgbClr val="FF0000"/>
                </a:solidFill>
                <a:effectLst>
                  <a:outerShdw blurRad="38100" dist="38100" dir="2700000" algn="tl">
                    <a:srgbClr val="000000">
                      <a:alpha val="43137"/>
                    </a:srgbClr>
                  </a:outerShdw>
                </a:effectLst>
                <a:latin typeface="Constantia" pitchFamily="18" charset="0"/>
              </a:rPr>
              <a:t>YANLIŞTIR!</a:t>
            </a:r>
          </a:p>
        </p:txBody>
      </p:sp>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63623" y="2094309"/>
            <a:ext cx="9070848" cy="3013268"/>
          </a:xfrm>
        </p:spPr>
        <p:txBody>
          <a:bodyPr/>
          <a:lstStyle/>
          <a:p>
            <a:pPr>
              <a:lnSpc>
                <a:spcPct val="100000"/>
              </a:lnSpc>
            </a:pPr>
            <a:r>
              <a:rPr lang="tr-TR" sz="5400" b="1" dirty="0" smtClean="0">
                <a:solidFill>
                  <a:schemeClr val="accent1">
                    <a:lumMod val="50000"/>
                  </a:schemeClr>
                </a:solidFill>
                <a:latin typeface="Calibri" pitchFamily="34" charset="0"/>
              </a:rPr>
              <a:t>ZORBALIĞI ÖNLEMEK İÇİN OKULLARDA NELER YAPILABİLİR?</a:t>
            </a:r>
            <a:endParaRPr lang="tr-TR" sz="5400" b="1" dirty="0">
              <a:solidFill>
                <a:schemeClr val="accent1">
                  <a:lumMod val="50000"/>
                </a:schemeClr>
              </a:solidFill>
              <a:latin typeface="Calibri"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828" y="5485878"/>
            <a:ext cx="1340678" cy="137212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066800" y="642594"/>
            <a:ext cx="10058400" cy="1147017"/>
          </a:xfrm>
        </p:spPr>
        <p:txBody>
          <a:bodyPr>
            <a:normAutofit/>
          </a:bodyPr>
          <a:lstStyle/>
          <a:p>
            <a:r>
              <a:rPr lang="tr-TR" sz="3600" b="1" dirty="0" smtClean="0">
                <a:solidFill>
                  <a:schemeClr val="accent1">
                    <a:lumMod val="50000"/>
                  </a:schemeClr>
                </a:solidFill>
                <a:latin typeface="Calibri" pitchFamily="34" charset="0"/>
              </a:rPr>
              <a:t>PSİKOLOJİK DANIŞMANLAR NELER YAPABİLİRLER?</a:t>
            </a:r>
            <a:endParaRPr lang="tr-TR" sz="3600" b="1" dirty="0">
              <a:solidFill>
                <a:schemeClr val="accent1">
                  <a:lumMod val="50000"/>
                </a:schemeClr>
              </a:solidFill>
              <a:latin typeface="Calibri" pitchFamily="34" charset="0"/>
            </a:endParaRPr>
          </a:p>
        </p:txBody>
      </p:sp>
      <p:sp>
        <p:nvSpPr>
          <p:cNvPr id="3" name="2 İçerik Yer Tutucusu"/>
          <p:cNvSpPr>
            <a:spLocks noGrp="1"/>
          </p:cNvSpPr>
          <p:nvPr>
            <p:ph idx="1"/>
          </p:nvPr>
        </p:nvSpPr>
        <p:spPr>
          <a:xfrm>
            <a:off x="1066800" y="1946365"/>
            <a:ext cx="10058400" cy="4376057"/>
          </a:xfrm>
        </p:spPr>
        <p:txBody>
          <a:bodyPr>
            <a:normAutofit/>
          </a:bodyPr>
          <a:lstStyle/>
          <a:p>
            <a:pPr>
              <a:lnSpc>
                <a:spcPct val="150000"/>
              </a:lnSpc>
            </a:pPr>
            <a:r>
              <a:rPr lang="tr-TR" sz="2000" dirty="0" smtClean="0">
                <a:latin typeface="Constantia" pitchFamily="18" charset="0"/>
              </a:rPr>
              <a:t>Okullarda zorbalığı önlemek için bunu bir sorun olarak görmek, gerekli önlemleri almak  ve uygulanabilecek müdahale programları geliştirmek gerekmektedir. Bu programları geliştirirken izlenecek stratejiler şöyle sıralanabilir:</a:t>
            </a:r>
          </a:p>
          <a:p>
            <a:pPr marL="342900" indent="-342900">
              <a:lnSpc>
                <a:spcPct val="150000"/>
              </a:lnSpc>
              <a:buFont typeface="Wingdings" pitchFamily="2" charset="2"/>
              <a:buChar char="Ø"/>
            </a:pPr>
            <a:r>
              <a:rPr lang="tr-TR" sz="2000" dirty="0" smtClean="0">
                <a:latin typeface="Constantia" pitchFamily="18" charset="0"/>
              </a:rPr>
              <a:t>Öğrencilere, öğretmenlere ve velilere okulda yaşanan zorbalık olaylarının yaygınlığı, zorbalığın sebepleri ve sonuçları hakkında doğru ve kapsamlı bilgiler verilmelidir.</a:t>
            </a:r>
          </a:p>
          <a:p>
            <a:pPr marL="342900" indent="-342900">
              <a:lnSpc>
                <a:spcPct val="150000"/>
              </a:lnSpc>
              <a:buFont typeface="Wingdings" pitchFamily="2" charset="2"/>
              <a:buChar char="Ø"/>
            </a:pPr>
            <a:r>
              <a:rPr lang="tr-TR" sz="2000" dirty="0" smtClean="0">
                <a:latin typeface="Constantia" pitchFamily="18" charset="0"/>
              </a:rPr>
              <a:t>Okulda zorbalık sorununun yaygınlığı saptanmalı, zorba ve kurban öğrencilerin zorbalığa ilişkin tutum ve inançlarının ne olduğu belirlenmelidir.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32115" y="3749042"/>
            <a:ext cx="10058400" cy="2664822"/>
          </a:xfrm>
        </p:spPr>
        <p:txBody>
          <a:bodyPr/>
          <a:lstStyle/>
          <a:p>
            <a:pPr marL="342900" indent="-342900">
              <a:lnSpc>
                <a:spcPct val="150000"/>
              </a:lnSpc>
              <a:buFont typeface="Wingdings" pitchFamily="2" charset="2"/>
              <a:buChar char="Ø"/>
            </a:pPr>
            <a:r>
              <a:rPr lang="tr-TR" sz="2000" dirty="0" smtClean="0">
                <a:latin typeface="Constantia" pitchFamily="18" charset="0"/>
              </a:rPr>
              <a:t>Zorbalığa karşı duyarlılığı azaltan yanlış inançlar vardır. Bu tür inançların doğru olmadığı başta öğrenciler ve öğretmenler olmak üzere tüm okul personeline anlatılmalı ve bu yanlış inançlar kaldırılmalıdır.</a:t>
            </a:r>
          </a:p>
          <a:p>
            <a:pPr marL="342900" indent="-342900">
              <a:lnSpc>
                <a:spcPct val="150000"/>
              </a:lnSpc>
              <a:buFont typeface="Wingdings" pitchFamily="2" charset="2"/>
              <a:buChar char="Ø"/>
            </a:pPr>
            <a:r>
              <a:rPr lang="tr-TR" sz="2000" dirty="0" smtClean="0">
                <a:latin typeface="Constantia" pitchFamily="18" charset="0"/>
              </a:rPr>
              <a:t>Zorbalıkla baş edebilmek için gerekli önlemleri de içeren okul kurallarının  geliştirilmesi ve bu sürece öğrencilerin de katılması sağlanmalıdır.</a:t>
            </a:r>
          </a:p>
          <a:p>
            <a:pPr>
              <a:buNone/>
            </a:pPr>
            <a:endParaRPr lang="tr-TR" dirty="0"/>
          </a:p>
        </p:txBody>
      </p:sp>
      <p:pic>
        <p:nvPicPr>
          <p:cNvPr id="1026" name="Picture 2" descr="C:\Users\umut\Desktop\akran zorbalığı\RESİMLER\eryaman_okyanus_koleji_ilkokul_kademesi_nde__5a0d72c325efa_9606.jpg"/>
          <p:cNvPicPr>
            <a:picLocks noChangeAspect="1" noChangeArrowheads="1"/>
          </p:cNvPicPr>
          <p:nvPr/>
        </p:nvPicPr>
        <p:blipFill>
          <a:blip r:embed="rId2"/>
          <a:srcRect/>
          <a:stretch>
            <a:fillRect/>
          </a:stretch>
        </p:blipFill>
        <p:spPr bwMode="auto">
          <a:xfrm>
            <a:off x="3683726" y="582930"/>
            <a:ext cx="5068388" cy="2787287"/>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1">
                    <a:lumMod val="50000"/>
                  </a:schemeClr>
                </a:solidFill>
                <a:latin typeface="Constantia" pitchFamily="18" charset="0"/>
              </a:rPr>
              <a:t>Bir söz ya da eylemin zorbalık olarak adlandırılabilmesi için;</a:t>
            </a:r>
            <a:endParaRPr lang="tr-TR" b="1" dirty="0">
              <a:solidFill>
                <a:schemeClr val="accent1">
                  <a:lumMod val="50000"/>
                </a:schemeClr>
              </a:solidFill>
              <a:latin typeface="Constantia" pitchFamily="18" charset="0"/>
            </a:endParaRPr>
          </a:p>
        </p:txBody>
      </p:sp>
      <p:sp>
        <p:nvSpPr>
          <p:cNvPr id="3" name="2 İçerik Yer Tutucusu"/>
          <p:cNvSpPr>
            <a:spLocks noGrp="1"/>
          </p:cNvSpPr>
          <p:nvPr>
            <p:ph idx="1"/>
          </p:nvPr>
        </p:nvSpPr>
        <p:spPr/>
        <p:txBody>
          <a:bodyPr/>
          <a:lstStyle/>
          <a:p>
            <a:pPr>
              <a:lnSpc>
                <a:spcPct val="150000"/>
              </a:lnSpc>
              <a:spcBef>
                <a:spcPct val="75000"/>
              </a:spcBef>
            </a:pPr>
            <a:r>
              <a:rPr lang="tr-TR" sz="2400" dirty="0" smtClean="0">
                <a:latin typeface="Constantia" pitchFamily="18" charset="0"/>
              </a:rPr>
              <a:t>Taraflar arasında eşit olmayan güç dengesinin olması,</a:t>
            </a:r>
          </a:p>
          <a:p>
            <a:pPr>
              <a:lnSpc>
                <a:spcPct val="150000"/>
              </a:lnSpc>
              <a:spcBef>
                <a:spcPct val="75000"/>
              </a:spcBef>
            </a:pPr>
            <a:r>
              <a:rPr lang="tr-TR" sz="2400" dirty="0" smtClean="0">
                <a:latin typeface="Constantia" pitchFamily="18" charset="0"/>
              </a:rPr>
              <a:t>Süreklilik özelliği taşıması, </a:t>
            </a:r>
          </a:p>
          <a:p>
            <a:pPr>
              <a:lnSpc>
                <a:spcPct val="150000"/>
              </a:lnSpc>
              <a:spcBef>
                <a:spcPct val="75000"/>
              </a:spcBef>
            </a:pPr>
            <a:r>
              <a:rPr lang="tr-TR" sz="2400" dirty="0" smtClean="0">
                <a:latin typeface="Constantia" pitchFamily="18" charset="0"/>
              </a:rPr>
              <a:t>Kasıtlı yapılıyor olması,</a:t>
            </a:r>
          </a:p>
          <a:p>
            <a:pPr>
              <a:lnSpc>
                <a:spcPct val="150000"/>
              </a:lnSpc>
              <a:spcBef>
                <a:spcPct val="75000"/>
              </a:spcBef>
            </a:pPr>
            <a:r>
              <a:rPr lang="tr-TR" sz="2400" dirty="0" smtClean="0">
                <a:latin typeface="Constantia" pitchFamily="18" charset="0"/>
              </a:rPr>
              <a:t>Mağdurun bu söz ve eylemlerden rahatsız olması, ancak kendini koruyamayacak durumda olması gerekir.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5989" y="4206240"/>
            <a:ext cx="10058400" cy="2338251"/>
          </a:xfrm>
        </p:spPr>
        <p:txBody>
          <a:bodyPr>
            <a:normAutofit/>
          </a:bodyPr>
          <a:lstStyle/>
          <a:p>
            <a:pPr>
              <a:lnSpc>
                <a:spcPct val="150000"/>
              </a:lnSpc>
              <a:buFont typeface="Wingdings" pitchFamily="2" charset="2"/>
              <a:buChar char="Ø"/>
            </a:pPr>
            <a:r>
              <a:rPr lang="tr-TR" sz="2000" dirty="0" smtClean="0">
                <a:latin typeface="Constantia" pitchFamily="18" charset="0"/>
              </a:rPr>
              <a:t>Programlarda davranış ve öfke kontrolü, kişilerarası sorun çözme becerileri, çatışma çözme becerileri, atılganlık eğitimi ve sosyal beceri eğitimi gibi konulara yer verilmelidir.</a:t>
            </a:r>
          </a:p>
          <a:p>
            <a:pPr>
              <a:lnSpc>
                <a:spcPct val="150000"/>
              </a:lnSpc>
              <a:buFont typeface="Wingdings" pitchFamily="2" charset="2"/>
              <a:buChar char="Ø"/>
            </a:pPr>
            <a:r>
              <a:rPr lang="tr-TR" sz="2000" dirty="0" smtClean="0">
                <a:latin typeface="Constantia" pitchFamily="18" charset="0"/>
              </a:rPr>
              <a:t>Okul zorbalığı konusunda aileler bilinçlendirilmeli, müdahale sürecine anne ve babaların katılımı sağlanmalıdır.</a:t>
            </a:r>
            <a:endParaRPr lang="tr-TR" sz="2000" dirty="0">
              <a:latin typeface="Constantia" pitchFamily="18" charset="0"/>
            </a:endParaRPr>
          </a:p>
        </p:txBody>
      </p:sp>
      <p:pic>
        <p:nvPicPr>
          <p:cNvPr id="2050" name="Picture 2" descr="akran zorbalÄ±ÄÄ± veli semineri ile ilgili gÃ¶rsel sonucu"/>
          <p:cNvPicPr>
            <a:picLocks noChangeAspect="1" noChangeArrowheads="1"/>
          </p:cNvPicPr>
          <p:nvPr/>
        </p:nvPicPr>
        <p:blipFill>
          <a:blip r:embed="rId2"/>
          <a:srcRect/>
          <a:stretch>
            <a:fillRect/>
          </a:stretch>
        </p:blipFill>
        <p:spPr bwMode="auto">
          <a:xfrm>
            <a:off x="3213463" y="640081"/>
            <a:ext cx="5839098" cy="3239587"/>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chemeClr val="accent1">
                    <a:lumMod val="50000"/>
                  </a:schemeClr>
                </a:solidFill>
                <a:latin typeface="Calibri" pitchFamily="34" charset="0"/>
              </a:rPr>
              <a:t>ÖĞRETMENLER NELER YAPABİLİR?</a:t>
            </a:r>
            <a:endParaRPr lang="tr-TR" sz="3600" b="1" dirty="0">
              <a:solidFill>
                <a:schemeClr val="accent1">
                  <a:lumMod val="50000"/>
                </a:schemeClr>
              </a:solidFill>
              <a:latin typeface="Calibri" pitchFamily="34" charset="0"/>
            </a:endParaRPr>
          </a:p>
        </p:txBody>
      </p:sp>
      <p:sp>
        <p:nvSpPr>
          <p:cNvPr id="3" name="2 İçerik Yer Tutucusu"/>
          <p:cNvSpPr>
            <a:spLocks noGrp="1"/>
          </p:cNvSpPr>
          <p:nvPr>
            <p:ph idx="1"/>
          </p:nvPr>
        </p:nvSpPr>
        <p:spPr>
          <a:xfrm>
            <a:off x="888275" y="2103120"/>
            <a:ext cx="10411096" cy="4023360"/>
          </a:xfrm>
        </p:spPr>
        <p:txBody>
          <a:bodyPr>
            <a:normAutofit/>
          </a:bodyPr>
          <a:lstStyle/>
          <a:p>
            <a:pPr>
              <a:lnSpc>
                <a:spcPct val="150000"/>
              </a:lnSpc>
            </a:pPr>
            <a:r>
              <a:rPr lang="tr-TR" sz="2200" dirty="0" smtClean="0">
                <a:latin typeface="Constantia" pitchFamily="18" charset="0"/>
              </a:rPr>
              <a:t>Öğretmenler öğrenciler arasında yaşanması olası zorbalık olaylarında kilit rol oynarlar. Ancak öğretmenlerin bu sorunla etkili bir şekilde baş edebilmeleri için nasıl önleyeceklerini bilmeleri ve bunu uygulamaları gerekir. Çünkü öğretmenler davranışları ile zorbalığa teşvik etme, zorbalığa izin verme ya da zorbalığı önleme potansiyeline sahiptirler.</a:t>
            </a:r>
            <a:endParaRPr lang="tr-TR" sz="2200" dirty="0">
              <a:latin typeface="Constantia"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 Resim Yer Tutucusu" descr="2017-10-17-11-49-50.30778.jpg"/>
          <p:cNvPicPr>
            <a:picLocks noChangeAspect="1"/>
          </p:cNvPicPr>
          <p:nvPr/>
        </p:nvPicPr>
        <p:blipFill>
          <a:blip r:embed="rId2"/>
          <a:srcRect t="11511" b="11511"/>
          <a:stretch>
            <a:fillRect/>
          </a:stretch>
        </p:blipFill>
        <p:spPr>
          <a:xfrm>
            <a:off x="5035639" y="965394"/>
            <a:ext cx="5272168" cy="4185633"/>
          </a:xfrm>
          <a:prstGeom prst="rect">
            <a:avLst/>
          </a:prstGeom>
          <a:ln>
            <a:noFill/>
          </a:ln>
          <a:effectLst>
            <a:softEdge rad="112500"/>
          </a:effectLst>
        </p:spPr>
      </p:pic>
      <p:sp>
        <p:nvSpPr>
          <p:cNvPr id="4" name="3 İçerik Yer Tutucusu"/>
          <p:cNvSpPr>
            <a:spLocks noGrp="1"/>
          </p:cNvSpPr>
          <p:nvPr>
            <p:ph idx="1"/>
          </p:nvPr>
        </p:nvSpPr>
        <p:spPr>
          <a:xfrm>
            <a:off x="545512" y="528385"/>
            <a:ext cx="4490127" cy="5994764"/>
          </a:xfrm>
        </p:spPr>
        <p:txBody>
          <a:bodyPr>
            <a:normAutofit lnSpcReduction="10000"/>
          </a:bodyPr>
          <a:lstStyle/>
          <a:p>
            <a:pPr>
              <a:lnSpc>
                <a:spcPct val="160000"/>
              </a:lnSpc>
              <a:buFont typeface="Wingdings" pitchFamily="2" charset="2"/>
              <a:buChar char="Ø"/>
            </a:pPr>
            <a:r>
              <a:rPr lang="tr-TR" dirty="0" smtClean="0">
                <a:latin typeface="Constantia" pitchFamily="18" charset="0"/>
              </a:rPr>
              <a:t>Okul yönetimini bilgilendirin.</a:t>
            </a:r>
          </a:p>
          <a:p>
            <a:pPr>
              <a:lnSpc>
                <a:spcPct val="160000"/>
              </a:lnSpc>
              <a:buFont typeface="Wingdings" pitchFamily="2" charset="2"/>
              <a:buChar char="Ø"/>
            </a:pPr>
            <a:r>
              <a:rPr lang="tr-TR" dirty="0" smtClean="0">
                <a:latin typeface="Constantia" pitchFamily="18" charset="0"/>
              </a:rPr>
              <a:t>Şiddete sıfır tolerans tanıyın.</a:t>
            </a:r>
          </a:p>
          <a:p>
            <a:pPr>
              <a:lnSpc>
                <a:spcPct val="160000"/>
              </a:lnSpc>
              <a:buFont typeface="Wingdings" pitchFamily="2" charset="2"/>
              <a:buChar char="Ø"/>
            </a:pPr>
            <a:r>
              <a:rPr lang="tr-TR" dirty="0" smtClean="0">
                <a:latin typeface="Constantia" pitchFamily="18" charset="0"/>
              </a:rPr>
              <a:t>Öğrencilerinizle birlikte uyulması gereken kuralları belirleyin.</a:t>
            </a:r>
          </a:p>
          <a:p>
            <a:pPr>
              <a:lnSpc>
                <a:spcPct val="160000"/>
              </a:lnSpc>
              <a:buFont typeface="Wingdings" pitchFamily="2" charset="2"/>
              <a:buChar char="Ø"/>
            </a:pPr>
            <a:r>
              <a:rPr lang="tr-TR" dirty="0" smtClean="0">
                <a:latin typeface="Constantia" pitchFamily="18" charset="0"/>
              </a:rPr>
              <a:t>Başkalarına karşı saygılı olmaya teşvik edin.</a:t>
            </a:r>
          </a:p>
          <a:p>
            <a:pPr>
              <a:lnSpc>
                <a:spcPct val="160000"/>
              </a:lnSpc>
              <a:buFont typeface="Wingdings" pitchFamily="2" charset="2"/>
              <a:buChar char="Ø"/>
            </a:pPr>
            <a:r>
              <a:rPr lang="tr-TR" dirty="0" smtClean="0">
                <a:latin typeface="Constantia" pitchFamily="18" charset="0"/>
              </a:rPr>
              <a:t>Karakter gelişimine önem verin.</a:t>
            </a:r>
          </a:p>
          <a:p>
            <a:pPr>
              <a:lnSpc>
                <a:spcPct val="160000"/>
              </a:lnSpc>
              <a:buFont typeface="Wingdings" pitchFamily="2" charset="2"/>
              <a:buChar char="Ø"/>
            </a:pPr>
            <a:r>
              <a:rPr lang="tr-TR" dirty="0" smtClean="0">
                <a:latin typeface="Constantia" pitchFamily="18" charset="0"/>
              </a:rPr>
              <a:t>Rekabetçi eğitim kadar işbirlikçi öğrenmeye de önem verin.</a:t>
            </a:r>
          </a:p>
          <a:p>
            <a:pPr>
              <a:lnSpc>
                <a:spcPct val="160000"/>
              </a:lnSpc>
              <a:buFont typeface="Wingdings" pitchFamily="2" charset="2"/>
              <a:buChar char="Ø"/>
            </a:pPr>
            <a:r>
              <a:rPr lang="tr-TR" dirty="0" smtClean="0">
                <a:latin typeface="Constantia" pitchFamily="18" charset="0"/>
              </a:rPr>
              <a:t>Şikayetleri ciddiye alın.</a:t>
            </a:r>
          </a:p>
          <a:p>
            <a:pPr>
              <a:lnSpc>
                <a:spcPct val="160000"/>
              </a:lnSpc>
              <a:buFont typeface="Wingdings" pitchFamily="2" charset="2"/>
              <a:buChar char="Ø"/>
            </a:pPr>
            <a:r>
              <a:rPr lang="tr-TR" dirty="0" smtClean="0">
                <a:latin typeface="Constantia" pitchFamily="18" charset="0"/>
              </a:rPr>
              <a:t>Zorbalık konusunda öğrencileri bilgilendirin.</a:t>
            </a:r>
          </a:p>
          <a:p>
            <a:pPr>
              <a:buFont typeface="Wingdings" pitchFamily="2" charset="2"/>
              <a:buChar char="Ø"/>
            </a:pPr>
            <a:endParaRPr lang="tr-TR" dirty="0" smtClean="0">
              <a:latin typeface="Constantia" pitchFamily="18" charset="0"/>
            </a:endParaRP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chemeClr val="accent1">
                    <a:lumMod val="50000"/>
                  </a:schemeClr>
                </a:solidFill>
                <a:latin typeface="Constantia" pitchFamily="18" charset="0"/>
              </a:rPr>
              <a:t>AİLELER NELER YAPABİLİR?</a:t>
            </a:r>
            <a:endParaRPr lang="tr-TR" sz="3600" b="1" dirty="0">
              <a:solidFill>
                <a:schemeClr val="accent1">
                  <a:lumMod val="50000"/>
                </a:schemeClr>
              </a:solidFill>
              <a:latin typeface="Constantia" pitchFamily="18" charset="0"/>
            </a:endParaRPr>
          </a:p>
        </p:txBody>
      </p:sp>
      <p:sp>
        <p:nvSpPr>
          <p:cNvPr id="3" name="2 İçerik Yer Tutucusu"/>
          <p:cNvSpPr>
            <a:spLocks noGrp="1"/>
          </p:cNvSpPr>
          <p:nvPr>
            <p:ph idx="1"/>
          </p:nvPr>
        </p:nvSpPr>
        <p:spPr>
          <a:xfrm>
            <a:off x="1066800" y="1737359"/>
            <a:ext cx="10058400" cy="4650377"/>
          </a:xfrm>
        </p:spPr>
        <p:txBody>
          <a:bodyPr/>
          <a:lstStyle/>
          <a:p>
            <a:endParaRPr lang="tr-TR" dirty="0" smtClean="0"/>
          </a:p>
          <a:p>
            <a:pPr>
              <a:lnSpc>
                <a:spcPct val="150000"/>
              </a:lnSpc>
            </a:pPr>
            <a:r>
              <a:rPr lang="tr-TR" sz="2000" dirty="0" smtClean="0">
                <a:latin typeface="Constantia" pitchFamily="18" charset="0"/>
              </a:rPr>
              <a:t>Aileler çocuklarının diğer arkadaşlarının yanında popüler olması yönündeki arzularını, çocuklarına yansıtmaktan kaçınmalıdır. </a:t>
            </a:r>
          </a:p>
          <a:p>
            <a:pPr>
              <a:lnSpc>
                <a:spcPct val="150000"/>
              </a:lnSpc>
            </a:pPr>
            <a:r>
              <a:rPr lang="tr-TR" sz="2000" dirty="0" smtClean="0">
                <a:latin typeface="Constantia" pitchFamily="18" charset="0"/>
              </a:rPr>
              <a:t>Ailelerin çocuklarına daha çok zaman ayırması, zorbalık davranışlarına karşı dikkatli, özenli olması önerilebilir. </a:t>
            </a:r>
          </a:p>
          <a:p>
            <a:pPr>
              <a:lnSpc>
                <a:spcPct val="150000"/>
              </a:lnSpc>
            </a:pPr>
            <a:r>
              <a:rPr lang="tr-TR" sz="2000" dirty="0" smtClean="0">
                <a:latin typeface="Constantia" pitchFamily="18" charset="0"/>
              </a:rPr>
              <a:t>Ailelerin belli zaman dilimleri içerisinde çocuklarını üzen veya kızdıran arkadaşları olup olmadığını ve bu durumun nasıl olduğunu sorması çocuklarının zorbalığa kurban veya zorba olarak katılmasını önlemede faydalı olacaktır.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58798" y="3477296"/>
            <a:ext cx="9079053" cy="2267417"/>
          </a:xfrm>
        </p:spPr>
        <p:txBody>
          <a:bodyPr>
            <a:normAutofit fontScale="92500" lnSpcReduction="10000"/>
          </a:bodyPr>
          <a:lstStyle/>
          <a:p>
            <a:endParaRPr lang="tr-TR" dirty="0" smtClean="0"/>
          </a:p>
          <a:p>
            <a:pPr>
              <a:lnSpc>
                <a:spcPct val="150000"/>
              </a:lnSpc>
            </a:pPr>
            <a:r>
              <a:rPr lang="tr-TR" sz="2200" dirty="0" smtClean="0">
                <a:latin typeface="Constantia" pitchFamily="18" charset="0"/>
              </a:rPr>
              <a:t>Çocuğu zorbalığa karışan ailenin öncelikle çocuğunu dikkatle dinlemesi, çocuğuna nasıl yardım edebileceği üzerinde düşünmesi, okul ile iş birliği yapması ve olanak varsa okul dışı uzmanlardan da destek alarak çözüm üretmede işbirliği yaklaşımları kullanması önerilmektedir. </a:t>
            </a:r>
          </a:p>
          <a:p>
            <a:pPr>
              <a:lnSpc>
                <a:spcPct val="150000"/>
              </a:lnSpc>
              <a:buNone/>
            </a:pPr>
            <a:endParaRPr lang="tr-TR" sz="2000" dirty="0">
              <a:latin typeface="Constantia" pitchFamily="18" charset="0"/>
            </a:endParaRPr>
          </a:p>
        </p:txBody>
      </p:sp>
      <p:pic>
        <p:nvPicPr>
          <p:cNvPr id="6146" name="Picture 2" descr="Ä°lgili resim"/>
          <p:cNvPicPr>
            <a:picLocks noChangeAspect="1" noChangeArrowheads="1"/>
          </p:cNvPicPr>
          <p:nvPr/>
        </p:nvPicPr>
        <p:blipFill>
          <a:blip r:embed="rId2"/>
          <a:srcRect/>
          <a:stretch>
            <a:fillRect/>
          </a:stretch>
        </p:blipFill>
        <p:spPr bwMode="auto">
          <a:xfrm>
            <a:off x="3973420" y="515155"/>
            <a:ext cx="4449811" cy="2796785"/>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66800" y="888273"/>
            <a:ext cx="10058400" cy="5381897"/>
          </a:xfrm>
        </p:spPr>
        <p:txBody>
          <a:bodyPr>
            <a:normAutofit/>
          </a:bodyPr>
          <a:lstStyle/>
          <a:p>
            <a:pPr>
              <a:lnSpc>
                <a:spcPct val="150000"/>
              </a:lnSpc>
              <a:buNone/>
            </a:pPr>
            <a:endParaRPr lang="tr-TR" sz="2000" dirty="0" smtClean="0">
              <a:latin typeface="Constantia" pitchFamily="18" charset="0"/>
            </a:endParaRPr>
          </a:p>
          <a:p>
            <a:pPr>
              <a:lnSpc>
                <a:spcPct val="150000"/>
              </a:lnSpc>
              <a:buNone/>
            </a:pPr>
            <a:r>
              <a:rPr lang="tr-TR" sz="2400" dirty="0" smtClean="0">
                <a:latin typeface="Constantia" pitchFamily="18" charset="0"/>
              </a:rPr>
              <a:t>Zorbalığa dahil olmanın farklı biçimleri bulunmaktadır ve bunlara </a:t>
            </a:r>
            <a:r>
              <a:rPr lang="tr-TR" sz="2400" b="1" u="sng" dirty="0" smtClean="0">
                <a:solidFill>
                  <a:schemeClr val="accent1">
                    <a:lumMod val="50000"/>
                  </a:schemeClr>
                </a:solidFill>
                <a:latin typeface="Constantia" pitchFamily="18" charset="0"/>
              </a:rPr>
              <a:t>‘zorbalık statüleri’ </a:t>
            </a:r>
            <a:r>
              <a:rPr lang="tr-TR" sz="2400" dirty="0" smtClean="0">
                <a:latin typeface="Constantia" pitchFamily="18" charset="0"/>
              </a:rPr>
              <a:t>denmektedir.</a:t>
            </a:r>
          </a:p>
          <a:p>
            <a:pPr>
              <a:lnSpc>
                <a:spcPct val="150000"/>
              </a:lnSpc>
              <a:buNone/>
            </a:pPr>
            <a:r>
              <a:rPr lang="tr-TR" sz="2400" dirty="0" smtClean="0">
                <a:latin typeface="Constantia" pitchFamily="18" charset="0"/>
              </a:rPr>
              <a:t>Bu statüler:</a:t>
            </a:r>
          </a:p>
          <a:p>
            <a:pPr>
              <a:lnSpc>
                <a:spcPct val="150000"/>
              </a:lnSpc>
              <a:buFont typeface="Arial" pitchFamily="34" charset="0"/>
              <a:buChar char="•"/>
            </a:pPr>
            <a:r>
              <a:rPr lang="tr-TR" sz="2400" dirty="0" smtClean="0">
                <a:latin typeface="Constantia" pitchFamily="18" charset="0"/>
              </a:rPr>
              <a:t>Zorba</a:t>
            </a:r>
          </a:p>
          <a:p>
            <a:pPr>
              <a:lnSpc>
                <a:spcPct val="150000"/>
              </a:lnSpc>
              <a:buFont typeface="Arial" pitchFamily="34" charset="0"/>
              <a:buChar char="•"/>
            </a:pPr>
            <a:r>
              <a:rPr lang="tr-TR" sz="2400" dirty="0" smtClean="0">
                <a:latin typeface="Constantia" pitchFamily="18" charset="0"/>
              </a:rPr>
              <a:t>Kurban/Mağdur</a:t>
            </a:r>
          </a:p>
          <a:p>
            <a:pPr>
              <a:lnSpc>
                <a:spcPct val="150000"/>
              </a:lnSpc>
              <a:buFont typeface="Arial" pitchFamily="34" charset="0"/>
              <a:buChar char="•"/>
            </a:pPr>
            <a:r>
              <a:rPr lang="tr-TR" sz="2400" dirty="0" smtClean="0">
                <a:latin typeface="Constantia" pitchFamily="18" charset="0"/>
              </a:rPr>
              <a:t>İzleyici</a:t>
            </a:r>
            <a:endParaRPr lang="tr-TR" sz="2400" dirty="0">
              <a:latin typeface="Constantia"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66650" y="4848647"/>
            <a:ext cx="10293532" cy="1473589"/>
          </a:xfrm>
        </p:spPr>
        <p:txBody>
          <a:bodyPr>
            <a:normAutofit/>
          </a:bodyPr>
          <a:lstStyle/>
          <a:p>
            <a:pPr>
              <a:lnSpc>
                <a:spcPct val="150000"/>
              </a:lnSpc>
            </a:pPr>
            <a:r>
              <a:rPr lang="tr-TR" sz="2400" dirty="0" smtClean="0">
                <a:latin typeface="Constantia" pitchFamily="18" charset="0"/>
              </a:rPr>
              <a:t>Kendinden küçük kişi ya da kişilere tekrarlı olarak zarar verme niyetiyle saldırıda bulunan kişilere </a:t>
            </a:r>
            <a:r>
              <a:rPr lang="tr-TR" sz="2400" b="1" u="sng" dirty="0" smtClean="0">
                <a:solidFill>
                  <a:schemeClr val="accent1">
                    <a:lumMod val="50000"/>
                  </a:schemeClr>
                </a:solidFill>
                <a:latin typeface="Constantia" pitchFamily="18" charset="0"/>
              </a:rPr>
              <a:t>‘ZORBA’ </a:t>
            </a:r>
            <a:r>
              <a:rPr lang="tr-TR" sz="2400" dirty="0" smtClean="0">
                <a:latin typeface="Constantia" pitchFamily="18" charset="0"/>
              </a:rPr>
              <a:t>denilmektedir.</a:t>
            </a:r>
            <a:endParaRPr lang="tr-TR" sz="2400" dirty="0">
              <a:latin typeface="Constantia" pitchFamily="18" charset="0"/>
            </a:endParaRPr>
          </a:p>
        </p:txBody>
      </p:sp>
      <p:pic>
        <p:nvPicPr>
          <p:cNvPr id="1026" name="Picture 2" descr="C:\Users\umut\Desktop\akran zorbalığı\4.jpg"/>
          <p:cNvPicPr>
            <a:picLocks noChangeAspect="1" noChangeArrowheads="1"/>
          </p:cNvPicPr>
          <p:nvPr/>
        </p:nvPicPr>
        <p:blipFill>
          <a:blip r:embed="rId2"/>
          <a:srcRect/>
          <a:stretch>
            <a:fillRect/>
          </a:stretch>
        </p:blipFill>
        <p:spPr bwMode="auto">
          <a:xfrm>
            <a:off x="3291840" y="796834"/>
            <a:ext cx="5643153" cy="3657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DULLAH\Desktop\akran zorbalığı\indir.png"/>
          <p:cNvPicPr>
            <a:picLocks noChangeAspect="1" noChangeArrowheads="1"/>
          </p:cNvPicPr>
          <p:nvPr/>
        </p:nvPicPr>
        <p:blipFill>
          <a:blip r:embed="rId2" cstate="print"/>
          <a:srcRect/>
          <a:stretch>
            <a:fillRect/>
          </a:stretch>
        </p:blipFill>
        <p:spPr bwMode="auto">
          <a:xfrm>
            <a:off x="5066084" y="2046737"/>
            <a:ext cx="1899492" cy="2498369"/>
          </a:xfrm>
          <a:prstGeom prst="rect">
            <a:avLst/>
          </a:prstGeom>
          <a:noFill/>
        </p:spPr>
      </p:pic>
      <p:graphicFrame>
        <p:nvGraphicFramePr>
          <p:cNvPr id="6" name="5 Diyagram"/>
          <p:cNvGraphicFramePr/>
          <p:nvPr/>
        </p:nvGraphicFramePr>
        <p:xfrm>
          <a:off x="845246" y="383433"/>
          <a:ext cx="10306593" cy="6178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Başlık"/>
          <p:cNvSpPr>
            <a:spLocks noGrp="1"/>
          </p:cNvSpPr>
          <p:nvPr>
            <p:ph type="title"/>
          </p:nvPr>
        </p:nvSpPr>
        <p:spPr>
          <a:xfrm>
            <a:off x="269965" y="339636"/>
            <a:ext cx="4537166" cy="1110342"/>
          </a:xfrm>
        </p:spPr>
        <p:txBody>
          <a:bodyPr>
            <a:noAutofit/>
          </a:bodyPr>
          <a:lstStyle/>
          <a:p>
            <a:r>
              <a:rPr lang="tr-TR" sz="3200" b="1" dirty="0" smtClean="0">
                <a:solidFill>
                  <a:schemeClr val="accent1">
                    <a:lumMod val="50000"/>
                  </a:schemeClr>
                </a:solidFill>
                <a:latin typeface="Constantia" pitchFamily="18" charset="0"/>
              </a:rPr>
              <a:t>Zorbalık davranışı gösteren bireylerin özellikleri;</a:t>
            </a:r>
            <a:endParaRPr lang="tr-TR" sz="3200" b="1" dirty="0">
              <a:solidFill>
                <a:schemeClr val="accent1">
                  <a:lumMod val="50000"/>
                </a:schemeClr>
              </a:solidFill>
              <a:latin typeface="Constantia" pitchFamily="18" charset="0"/>
            </a:endParaRPr>
          </a:p>
        </p:txBody>
      </p:sp>
      <p:pic>
        <p:nvPicPr>
          <p:cNvPr id="5" name="Resim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1303" y="4718205"/>
            <a:ext cx="10058400" cy="1371600"/>
          </a:xfrm>
        </p:spPr>
        <p:txBody>
          <a:bodyPr>
            <a:normAutofit/>
          </a:bodyPr>
          <a:lstStyle/>
          <a:p>
            <a:pPr>
              <a:lnSpc>
                <a:spcPct val="150000"/>
              </a:lnSpc>
            </a:pPr>
            <a:r>
              <a:rPr lang="tr-TR" sz="2400" dirty="0" smtClean="0">
                <a:latin typeface="Constantia" pitchFamily="18" charset="0"/>
              </a:rPr>
              <a:t>Zorbalığa maruz kalan kişi ya da kişilere</a:t>
            </a:r>
            <a:r>
              <a:rPr lang="tr-TR" sz="2400" b="1" u="sng" dirty="0" smtClean="0">
                <a:solidFill>
                  <a:schemeClr val="accent1">
                    <a:lumMod val="50000"/>
                  </a:schemeClr>
                </a:solidFill>
                <a:latin typeface="Constantia" pitchFamily="18" charset="0"/>
              </a:rPr>
              <a:t> ‘KURBAN ya da MAĞDUR’ </a:t>
            </a:r>
            <a:r>
              <a:rPr lang="tr-TR" sz="2400" dirty="0" smtClean="0">
                <a:latin typeface="Constantia" pitchFamily="18" charset="0"/>
              </a:rPr>
              <a:t>denilmektedir.</a:t>
            </a:r>
            <a:endParaRPr lang="tr-TR" sz="2400" dirty="0">
              <a:latin typeface="Constantia" pitchFamily="18" charset="0"/>
            </a:endParaRPr>
          </a:p>
        </p:txBody>
      </p:sp>
      <p:pic>
        <p:nvPicPr>
          <p:cNvPr id="2051" name="Picture 3" descr="C:\Users\umut\Desktop\akran zorbalığı\10.jpg"/>
          <p:cNvPicPr>
            <a:picLocks noChangeAspect="1" noChangeArrowheads="1"/>
          </p:cNvPicPr>
          <p:nvPr/>
        </p:nvPicPr>
        <p:blipFill>
          <a:blip r:embed="rId2"/>
          <a:srcRect/>
          <a:stretch>
            <a:fillRect/>
          </a:stretch>
        </p:blipFill>
        <p:spPr bwMode="auto">
          <a:xfrm>
            <a:off x="3448594" y="1031965"/>
            <a:ext cx="5486400" cy="317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mut\Desktop\akran zorbalığı\17.jpg"/>
          <p:cNvPicPr>
            <a:picLocks noChangeAspect="1" noChangeArrowheads="1"/>
          </p:cNvPicPr>
          <p:nvPr/>
        </p:nvPicPr>
        <p:blipFill>
          <a:blip r:embed="rId2"/>
          <a:srcRect/>
          <a:stretch>
            <a:fillRect/>
          </a:stretch>
        </p:blipFill>
        <p:spPr bwMode="auto">
          <a:xfrm>
            <a:off x="5408024" y="2232212"/>
            <a:ext cx="1384790" cy="2235285"/>
          </a:xfrm>
          <a:prstGeom prst="rect">
            <a:avLst/>
          </a:prstGeom>
          <a:noFill/>
        </p:spPr>
      </p:pic>
      <p:graphicFrame>
        <p:nvGraphicFramePr>
          <p:cNvPr id="4" name="3 Diyagram"/>
          <p:cNvGraphicFramePr/>
          <p:nvPr/>
        </p:nvGraphicFramePr>
        <p:xfrm>
          <a:off x="1765410" y="339251"/>
          <a:ext cx="8599970" cy="606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Başlık"/>
          <p:cNvSpPr>
            <a:spLocks noGrp="1"/>
          </p:cNvSpPr>
          <p:nvPr>
            <p:ph type="title"/>
          </p:nvPr>
        </p:nvSpPr>
        <p:spPr>
          <a:xfrm>
            <a:off x="230777" y="274320"/>
            <a:ext cx="4249783" cy="1541417"/>
          </a:xfrm>
        </p:spPr>
        <p:txBody>
          <a:bodyPr>
            <a:normAutofit/>
          </a:bodyPr>
          <a:lstStyle/>
          <a:p>
            <a:r>
              <a:rPr lang="tr-TR" sz="3600" b="1" dirty="0" smtClean="0">
                <a:solidFill>
                  <a:schemeClr val="accent1">
                    <a:lumMod val="50000"/>
                  </a:schemeClr>
                </a:solidFill>
              </a:rPr>
              <a:t>Mağdur bireylerin özellikleri;</a:t>
            </a:r>
            <a:endParaRPr lang="tr-TR" sz="3600" b="1" dirty="0">
              <a:solidFill>
                <a:schemeClr val="accent1">
                  <a:lumMod val="50000"/>
                </a:schemeClr>
              </a:solidFill>
            </a:endParaRP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7105" y="3567448"/>
            <a:ext cx="8942354" cy="2023455"/>
          </a:xfrm>
        </p:spPr>
        <p:txBody>
          <a:bodyPr>
            <a:noAutofit/>
          </a:bodyPr>
          <a:lstStyle/>
          <a:p>
            <a:pPr algn="ctr">
              <a:lnSpc>
                <a:spcPct val="150000"/>
              </a:lnSpc>
            </a:pPr>
            <a:r>
              <a:rPr lang="tr-TR" sz="2200" dirty="0" smtClean="0">
                <a:latin typeface="Constantia" pitchFamily="18" charset="0"/>
              </a:rPr>
              <a:t>Karışmayan statüsünde yer alanlar ise zorbanın tarafında olup bu durumu destekleyen </a:t>
            </a:r>
            <a:r>
              <a:rPr lang="tr-TR" sz="2200" b="1" u="sng" dirty="0" smtClean="0">
                <a:solidFill>
                  <a:schemeClr val="accent1">
                    <a:lumMod val="50000"/>
                  </a:schemeClr>
                </a:solidFill>
                <a:latin typeface="Constantia" pitchFamily="18" charset="0"/>
              </a:rPr>
              <a:t>‘İTAATKAR İZLEYİCİLER’,</a:t>
            </a:r>
            <a:r>
              <a:rPr lang="tr-TR" sz="2200" dirty="0" smtClean="0">
                <a:latin typeface="Constantia" pitchFamily="18" charset="0"/>
              </a:rPr>
              <a:t> zorbanın yaptıklarına karşı mağdurun yanında olan </a:t>
            </a:r>
            <a:r>
              <a:rPr lang="tr-TR" sz="2200" b="1" u="sng" dirty="0" smtClean="0">
                <a:solidFill>
                  <a:schemeClr val="accent1">
                    <a:lumMod val="50000"/>
                  </a:schemeClr>
                </a:solidFill>
                <a:latin typeface="Constantia" pitchFamily="18" charset="0"/>
              </a:rPr>
              <a:t>‘SAVUNUCU İZLEYİCİLER’ </a:t>
            </a:r>
            <a:r>
              <a:rPr lang="tr-TR" sz="2200" dirty="0" smtClean="0">
                <a:latin typeface="Constantia" pitchFamily="18" charset="0"/>
              </a:rPr>
              <a:t>ve ne zorbayı ne de mağduru savunan </a:t>
            </a:r>
            <a:r>
              <a:rPr lang="tr-TR" sz="2200" b="1" u="sng" dirty="0" smtClean="0">
                <a:solidFill>
                  <a:schemeClr val="accent1">
                    <a:lumMod val="50000"/>
                  </a:schemeClr>
                </a:solidFill>
                <a:latin typeface="Constantia" pitchFamily="18" charset="0"/>
              </a:rPr>
              <a:t>‘SEYİRCİLER’ </a:t>
            </a:r>
            <a:r>
              <a:rPr lang="tr-TR" sz="2200" dirty="0" smtClean="0">
                <a:latin typeface="Constantia" pitchFamily="18" charset="0"/>
              </a:rPr>
              <a:t>dir.</a:t>
            </a:r>
            <a:endParaRPr lang="tr-TR" sz="2200" dirty="0">
              <a:latin typeface="Constantia" pitchFamily="18" charset="0"/>
            </a:endParaRPr>
          </a:p>
        </p:txBody>
      </p:sp>
      <p:pic>
        <p:nvPicPr>
          <p:cNvPr id="2050" name="Picture 2" descr="C:\Users\umut\Desktop\akran zorbalığı\11.jpg"/>
          <p:cNvPicPr>
            <a:picLocks noChangeAspect="1" noChangeArrowheads="1"/>
          </p:cNvPicPr>
          <p:nvPr/>
        </p:nvPicPr>
        <p:blipFill>
          <a:blip r:embed="rId2"/>
          <a:srcRect/>
          <a:stretch>
            <a:fillRect/>
          </a:stretch>
        </p:blipFill>
        <p:spPr bwMode="auto">
          <a:xfrm>
            <a:off x="2613772" y="708339"/>
            <a:ext cx="5615828" cy="2489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45" y="5151027"/>
            <a:ext cx="1340678" cy="137212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756</TotalTime>
  <Words>1082</Words>
  <Application>Microsoft Office PowerPoint</Application>
  <PresentationFormat>Geniş ekran</PresentationFormat>
  <Paragraphs>145</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Calibri</vt:lpstr>
      <vt:lpstr>Century Gothic</vt:lpstr>
      <vt:lpstr>Constantia</vt:lpstr>
      <vt:lpstr>Courier New</vt:lpstr>
      <vt:lpstr>Garamond</vt:lpstr>
      <vt:lpstr>Wingdings</vt:lpstr>
      <vt:lpstr>Savon</vt:lpstr>
      <vt:lpstr>AKRAN ZORBALIĞI</vt:lpstr>
      <vt:lpstr>PowerPoint Sunusu</vt:lpstr>
      <vt:lpstr>Bir söz ya da eylemin zorbalık olarak adlandırılabilmesi için;</vt:lpstr>
      <vt:lpstr>PowerPoint Sunusu</vt:lpstr>
      <vt:lpstr>Kendinden küçük kişi ya da kişilere tekrarlı olarak zarar verme niyetiyle saldırıda bulunan kişilere ‘ZORBA’ denilmektedir.</vt:lpstr>
      <vt:lpstr>Zorbalık davranışı gösteren bireylerin özellikleri;</vt:lpstr>
      <vt:lpstr>Zorbalığa maruz kalan kişi ya da kişilere ‘KURBAN ya da MAĞDUR’ denilmektedir.</vt:lpstr>
      <vt:lpstr>Mağdur bireylerin özellikleri;</vt:lpstr>
      <vt:lpstr>Karışmayan statüsünde yer alanlar ise zorbanın tarafında olup bu durumu destekleyen ‘İTAATKAR İZLEYİCİLER’, zorbanın yaptıklarına karşı mağdurun yanında olan ‘SAVUNUCU İZLEYİCİLER’ ve ne zorbayı ne de mağduru savunan ‘SEYİRCİLER’ dir.</vt:lpstr>
      <vt:lpstr>Seyirci rolündeki bireylerin özellikleri;</vt:lpstr>
      <vt:lpstr>ZORBALIK TÜRLERİ</vt:lpstr>
      <vt:lpstr>PowerPoint Sunusu</vt:lpstr>
      <vt:lpstr>Fiziksel Zorbalık;</vt:lpstr>
      <vt:lpstr>Sözel Zorbalık;</vt:lpstr>
      <vt:lpstr>Sosyal Zorbalık;</vt:lpstr>
      <vt:lpstr>SİBER ZORBALIK</vt:lpstr>
      <vt:lpstr>PowerPoint Sunusu</vt:lpstr>
      <vt:lpstr>PowerPoint Sunusu</vt:lpstr>
      <vt:lpstr>Zorbalığa Maruz Kalanlar Neler Hisseder?</vt:lpstr>
      <vt:lpstr>PowerPoint Sunusu</vt:lpstr>
      <vt:lpstr>ZORBALIĞIN YOL AÇTIĞI SORUNLAR</vt:lpstr>
      <vt:lpstr>Ruhsal Sorunlar;</vt:lpstr>
      <vt:lpstr>Akademik Sorunlar;</vt:lpstr>
      <vt:lpstr>Sosyal Beceri Sorunları;</vt:lpstr>
      <vt:lpstr>ZORBALIKLA İLGİLİ DOĞRU BİLİNEN YANLIŞLAR</vt:lpstr>
      <vt:lpstr>PowerPoint Sunusu</vt:lpstr>
      <vt:lpstr>ZORBALIĞI ÖNLEMEK İÇİN OKULLARDA NELER YAPILABİLİR?</vt:lpstr>
      <vt:lpstr>PSİKOLOJİK DANIŞMANLAR NELER YAPABİLİRLER?</vt:lpstr>
      <vt:lpstr>PowerPoint Sunusu</vt:lpstr>
      <vt:lpstr>PowerPoint Sunusu</vt:lpstr>
      <vt:lpstr>ÖĞRETMENLER NELER YAPABİLİR?</vt:lpstr>
      <vt:lpstr>PowerPoint Sunusu</vt:lpstr>
      <vt:lpstr>AİLELER NELER YAPABİLİR?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pc01</dc:creator>
  <cp:lastModifiedBy>Windows Kullanıcısı</cp:lastModifiedBy>
  <cp:revision>84</cp:revision>
  <dcterms:created xsi:type="dcterms:W3CDTF">2014-09-12T02:12:20Z</dcterms:created>
  <dcterms:modified xsi:type="dcterms:W3CDTF">2018-12-27T11:41:23Z</dcterms:modified>
</cp:coreProperties>
</file>